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4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80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76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97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08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02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98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51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17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79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63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421C5E">
                <a:alpha val="77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赐丰盛恩典的上帝，感谢祢的供应，通过教会的奉献，让宣教部有经费支持宣教士和事工。求祢引领宣教部部员、干事和主任持着宣教使命和异象，策划并推动宣教事工，栽培工人，关顾和监督宣教士，使未得之民蒙恩惠。祷告各堂会积极做宣教教育，提升弟兄姐妹的宣教意识。愿主兴起刚强壮胆的献身者，和委身吃苦的宣教士，愿意向着宣教的标杆直跑，直到完成祢所托付的大使命。奉主基督名求，阿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32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508" r="12542"/>
          <a:stretch/>
        </p:blipFill>
        <p:spPr>
          <a:xfrm>
            <a:off x="0" y="0"/>
            <a:ext cx="9144000" cy="686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2022-10-18T05:45:02Z</dcterms:created>
  <dcterms:modified xsi:type="dcterms:W3CDTF">2022-10-19T01:23:57Z</dcterms:modified>
</cp:coreProperties>
</file>