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4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80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76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97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08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02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98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51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9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17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679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63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421C5E">
                <a:alpha val="77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1" y="903818"/>
            <a:ext cx="8219012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berlimpah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pembekalan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pemberian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mempunyai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menyokong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ahli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pegawai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pengarah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memegang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visi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merancang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mempromosikan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85836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421C5E">
                <a:alpha val="77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1" y="903818"/>
            <a:ext cx="8219012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memupuk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pekeria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menyelia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manfaat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meningkatkan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kesedaran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saudara-saudari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membangkitkan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penyembah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yang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9072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421C5E">
                <a:alpha val="77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1" y="903818"/>
            <a:ext cx="8219012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komited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menanggung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kesusahan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bersedia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berlari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matlamat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selesainya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amanat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agung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diamanahkan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67064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136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2022-10-18T05:45:02Z</dcterms:created>
  <dcterms:modified xsi:type="dcterms:W3CDTF">2022-10-20T01:03:18Z</dcterms:modified>
</cp:coreProperties>
</file>