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8194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068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755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8199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4333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0148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6903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0073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0939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4941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1441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66491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032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Our victorious Christ the King, we are thankful for You have opened a door for our East Asia-based missionary couple, Oreo despite hindrance from the pandemic and restriction in the scope of their ministry. For You have enabled them to take part in the hospital ministry of leading Bible study for cancer patients. We pray that the Bible will be their daily </a:t>
            </a:r>
            <a:r>
              <a:rPr lang="en-US" sz="3600" b="1" dirty="0" smtClean="0">
                <a:solidFill>
                  <a:schemeClr val="tx2">
                    <a:lumMod val="50000"/>
                  </a:schemeClr>
                </a:solidFill>
                <a:effectLst>
                  <a:glow rad="76200">
                    <a:schemeClr val="bg1"/>
                  </a:glow>
                </a:effectLst>
                <a:ea typeface="Microsoft YaHei" panose="020B0503020204020204" charset="-122"/>
              </a:rPr>
              <a:t>spiritual</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184486"/>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2267933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03220"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meal</a:t>
            </a:r>
            <a:r>
              <a:rPr lang="en-US" sz="3600" b="1" dirty="0">
                <a:solidFill>
                  <a:schemeClr val="tx2">
                    <a:lumMod val="50000"/>
                  </a:schemeClr>
                </a:solidFill>
                <a:effectLst>
                  <a:glow rad="76200">
                    <a:schemeClr val="bg1"/>
                  </a:glow>
                </a:effectLst>
                <a:ea typeface="Microsoft YaHei" panose="020B0503020204020204" charset="-122"/>
              </a:rPr>
              <a:t>. May they thus believe in You as the One and Only </a:t>
            </a:r>
            <a:r>
              <a:rPr lang="en-US" sz="3600" b="1" dirty="0" err="1">
                <a:solidFill>
                  <a:schemeClr val="tx2">
                    <a:lumMod val="50000"/>
                  </a:schemeClr>
                </a:solidFill>
                <a:effectLst>
                  <a:glow rad="76200">
                    <a:schemeClr val="bg1"/>
                  </a:glow>
                </a:effectLst>
                <a:ea typeface="Microsoft YaHei" panose="020B0503020204020204" charset="-122"/>
              </a:rPr>
              <a:t>Saviour</a:t>
            </a:r>
            <a:r>
              <a:rPr lang="en-US" sz="3600" b="1" dirty="0">
                <a:solidFill>
                  <a:schemeClr val="tx2">
                    <a:lumMod val="50000"/>
                  </a:schemeClr>
                </a:solidFill>
                <a:effectLst>
                  <a:glow rad="76200">
                    <a:schemeClr val="bg1"/>
                  </a:glow>
                </a:effectLst>
                <a:ea typeface="Microsoft YaHei" panose="020B0503020204020204" charset="-122"/>
              </a:rPr>
              <a:t>. We pray for You to help our missionary </a:t>
            </a:r>
            <a:r>
              <a:rPr lang="en-US" sz="3600" b="1" dirty="0" err="1">
                <a:solidFill>
                  <a:schemeClr val="tx2">
                    <a:lumMod val="50000"/>
                  </a:schemeClr>
                </a:solidFill>
                <a:effectLst>
                  <a:glow rad="76200">
                    <a:schemeClr val="bg1"/>
                  </a:glow>
                </a:effectLst>
                <a:ea typeface="Microsoft YaHei" panose="020B0503020204020204" charset="-122"/>
              </a:rPr>
              <a:t>Pik</a:t>
            </a:r>
            <a:r>
              <a:rPr lang="en-US" sz="3600" b="1" dirty="0">
                <a:solidFill>
                  <a:schemeClr val="tx2">
                    <a:lumMod val="50000"/>
                  </a:schemeClr>
                </a:solidFill>
                <a:effectLst>
                  <a:glow rad="76200">
                    <a:schemeClr val="bg1"/>
                  </a:glow>
                </a:effectLst>
                <a:ea typeface="Microsoft YaHei" panose="020B0503020204020204" charset="-122"/>
              </a:rPr>
              <a:t> </a:t>
            </a:r>
            <a:r>
              <a:rPr lang="en-US" sz="3600" b="1" dirty="0" err="1">
                <a:solidFill>
                  <a:schemeClr val="tx2">
                    <a:lumMod val="50000"/>
                  </a:schemeClr>
                </a:solidFill>
                <a:effectLst>
                  <a:glow rad="76200">
                    <a:schemeClr val="bg1"/>
                  </a:glow>
                </a:effectLst>
                <a:ea typeface="Microsoft YaHei" panose="020B0503020204020204" charset="-122"/>
              </a:rPr>
              <a:t>Hao</a:t>
            </a:r>
            <a:r>
              <a:rPr lang="en-US" sz="3600" b="1" dirty="0">
                <a:solidFill>
                  <a:schemeClr val="tx2">
                    <a:lumMod val="50000"/>
                  </a:schemeClr>
                </a:solidFill>
                <a:effectLst>
                  <a:glow rad="76200">
                    <a:schemeClr val="bg1"/>
                  </a:glow>
                </a:effectLst>
                <a:ea typeface="Microsoft YaHei" panose="020B0503020204020204" charset="-122"/>
              </a:rPr>
              <a:t> to prepare messages of vitality to edify the patients. Holy Spirit, we pray for You to lift up the tired arms of our missionaries. May they trust in You to overcome challenges and hindrances. May they broaden the missions horizon with Your help.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4192154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3" r="12517"/>
          <a:stretch/>
        </p:blipFill>
        <p:spPr>
          <a:xfrm>
            <a:off x="0" y="0"/>
            <a:ext cx="9144000" cy="6858001"/>
          </a:xfrm>
          <a:prstGeom prst="rect">
            <a:avLst/>
          </a:prstGeom>
        </p:spPr>
      </p:pic>
    </p:spTree>
    <p:extLst>
      <p:ext uri="{BB962C8B-B14F-4D97-AF65-F5344CB8AC3E}">
        <p14:creationId xmlns:p14="http://schemas.microsoft.com/office/powerpoint/2010/main" val="140685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1" r="12529"/>
          <a:stretch/>
        </p:blipFill>
        <p:spPr>
          <a:xfrm>
            <a:off x="0" y="0"/>
            <a:ext cx="9144000" cy="6861576"/>
          </a:xfrm>
          <a:prstGeom prst="rect">
            <a:avLst/>
          </a:prstGeom>
        </p:spPr>
      </p:pic>
    </p:spTree>
    <p:extLst>
      <p:ext uri="{BB962C8B-B14F-4D97-AF65-F5344CB8AC3E}">
        <p14:creationId xmlns:p14="http://schemas.microsoft.com/office/powerpoint/2010/main" val="438251716"/>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155</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cp:revision>
  <dcterms:created xsi:type="dcterms:W3CDTF">2022-10-11T03:56:11Z</dcterms:created>
  <dcterms:modified xsi:type="dcterms:W3CDTF">2022-10-12T00:40:42Z</dcterms:modified>
</cp:coreProperties>
</file>