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19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6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19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3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14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90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07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9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94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4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64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得胜的君王基督，虽然必浩与燕婷宣教士在东亚服事不仅面对疫情拦阻，工作范围也遭受限制，但是祢却为他们开了其他的门，包括医院事工，带领癌症病友查经。祷告圣经成为病友每日心灵的粮食，并很快相信祢是独一救主。求祢帮助宣教士预备有生命活力，和处境化的信息，让病友蒙造就。圣灵啊！求祢将宣教士发酸的手再次举起来，靠祢战胜挑战与拦阻，扩张宣教的境界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34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5" r="12483"/>
          <a:stretch/>
        </p:blipFill>
        <p:spPr>
          <a:xfrm>
            <a:off x="0" y="0"/>
            <a:ext cx="9144000" cy="686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2022-10-11T03:56:11Z</dcterms:created>
  <dcterms:modified xsi:type="dcterms:W3CDTF">2022-10-12T00:38:32Z</dcterms:modified>
</cp:coreProperties>
</file>