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819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068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755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819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33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014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90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07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093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494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144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664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1" y="903818"/>
            <a:ext cx="8219012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Raja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walaupun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pasangan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Oreo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Asia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Timur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sahaja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dihalang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wabak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tetapi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skop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terhad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tetapi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pintu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lain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hospital,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pesakit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kanser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99039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1" y="903818"/>
            <a:ext cx="8219012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mengkaji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makanan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jiwa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pesakit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lama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satu-satunya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Penyelamat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membantu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menyediakan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mesej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kontekstual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memperkasakan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pesakit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Kudus!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7363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51" y="903818"/>
            <a:ext cx="8045238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mengangkatkan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letih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bergantung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mengatasi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cabaran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memperluaskan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75018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136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2022-10-11T03:56:11Z</dcterms:created>
  <dcterms:modified xsi:type="dcterms:W3CDTF">2022-10-12T00:41:31Z</dcterms:modified>
</cp:coreProperties>
</file>