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0" d="100"/>
          <a:sy n="80" d="100"/>
        </p:scale>
        <p:origin x="16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78322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09949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9642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53803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67571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67076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14136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93612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47151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24476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13348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611989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rgbClr val="CCC6A4"/>
            </a:gs>
            <a:gs pos="100000">
              <a:schemeClr val="bg2">
                <a:lumMod val="5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39838" y="704288"/>
            <a:ext cx="8403220" cy="5791200"/>
          </a:xfrm>
        </p:spPr>
        <p:txBody>
          <a:bodyPr>
            <a:noAutofit/>
          </a:bodyPr>
          <a:lstStyle/>
          <a:p>
            <a:pPr marL="0" indent="0" fontAlgn="auto">
              <a:spcBef>
                <a:spcPts val="0"/>
              </a:spcBef>
              <a:buNone/>
            </a:pPr>
            <a:r>
              <a:rPr lang="en-US" sz="3600" b="1" dirty="0">
                <a:solidFill>
                  <a:schemeClr val="tx2">
                    <a:lumMod val="50000"/>
                  </a:schemeClr>
                </a:solidFill>
                <a:effectLst>
                  <a:glow rad="76200">
                    <a:schemeClr val="bg1"/>
                  </a:glow>
                </a:effectLst>
                <a:ea typeface="Microsoft YaHei" panose="020B0503020204020204" charset="-122"/>
              </a:rPr>
              <a:t>Dear Heavenly Father, we are thankful that our short-term missionaries, Roland Ling and </a:t>
            </a:r>
            <a:r>
              <a:rPr lang="en-US" sz="3600" b="1" dirty="0" err="1">
                <a:solidFill>
                  <a:schemeClr val="tx2">
                    <a:lumMod val="50000"/>
                  </a:schemeClr>
                </a:solidFill>
                <a:effectLst>
                  <a:glow rad="76200">
                    <a:schemeClr val="bg1"/>
                  </a:glow>
                </a:effectLst>
                <a:ea typeface="Microsoft YaHei" panose="020B0503020204020204" charset="-122"/>
              </a:rPr>
              <a:t>Cornie</a:t>
            </a:r>
            <a:r>
              <a:rPr lang="en-US" sz="3600" b="1" dirty="0">
                <a:solidFill>
                  <a:schemeClr val="tx2">
                    <a:lumMod val="50000"/>
                  </a:schemeClr>
                </a:solidFill>
                <a:effectLst>
                  <a:glow rad="76200">
                    <a:schemeClr val="bg1"/>
                  </a:glow>
                </a:effectLst>
                <a:ea typeface="Microsoft YaHei" panose="020B0503020204020204" charset="-122"/>
              </a:rPr>
              <a:t> Ho, have completed their short-term refugee ministry. May the fruits of their </a:t>
            </a:r>
            <a:r>
              <a:rPr lang="en-US" sz="3600" b="1" dirty="0" err="1">
                <a:solidFill>
                  <a:schemeClr val="tx2">
                    <a:lumMod val="50000"/>
                  </a:schemeClr>
                </a:solidFill>
                <a:effectLst>
                  <a:glow rad="76200">
                    <a:schemeClr val="bg1"/>
                  </a:glow>
                </a:effectLst>
                <a:ea typeface="Microsoft YaHei" panose="020B0503020204020204" charset="-122"/>
              </a:rPr>
              <a:t>labour</a:t>
            </a:r>
            <a:r>
              <a:rPr lang="en-US" sz="3600" b="1" dirty="0">
                <a:solidFill>
                  <a:schemeClr val="tx2">
                    <a:lumMod val="50000"/>
                  </a:schemeClr>
                </a:solidFill>
                <a:effectLst>
                  <a:glow rad="76200">
                    <a:schemeClr val="bg1"/>
                  </a:glow>
                </a:effectLst>
                <a:ea typeface="Microsoft YaHei" panose="020B0503020204020204" charset="-122"/>
              </a:rPr>
              <a:t> persist. They experienced breakthrough and growth in aspects of their thoughts and service for they have enjoyed Your presence and guidance in their ministry. May they leave behind fine testimonies. Please help them </a:t>
            </a:r>
            <a:r>
              <a:rPr lang="en-US" sz="3600" b="1" dirty="0" smtClean="0">
                <a:solidFill>
                  <a:schemeClr val="tx2">
                    <a:lumMod val="50000"/>
                  </a:schemeClr>
                </a:solidFill>
                <a:effectLst>
                  <a:glow rad="76200">
                    <a:schemeClr val="bg1"/>
                  </a:glow>
                </a:effectLst>
                <a:ea typeface="Microsoft YaHei" panose="020B0503020204020204" charset="-122"/>
              </a:rPr>
              <a:t>to</a:t>
            </a:r>
            <a:endParaRPr lang="en-US"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5" name="TextBox 4"/>
          <p:cNvSpPr txBox="1"/>
          <p:nvPr/>
        </p:nvSpPr>
        <p:spPr>
          <a:xfrm>
            <a:off x="7510507" y="6184486"/>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Cont...</a:t>
            </a:r>
          </a:p>
        </p:txBody>
      </p:sp>
    </p:spTree>
    <p:extLst>
      <p:ext uri="{BB962C8B-B14F-4D97-AF65-F5344CB8AC3E}">
        <p14:creationId xmlns:p14="http://schemas.microsoft.com/office/powerpoint/2010/main" val="42343805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rgbClr val="CCC6A4"/>
            </a:gs>
            <a:gs pos="100000">
              <a:schemeClr val="bg2">
                <a:lumMod val="5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39838" y="704288"/>
            <a:ext cx="8403220" cy="5791200"/>
          </a:xfrm>
        </p:spPr>
        <p:txBody>
          <a:bodyPr>
            <a:noAutofit/>
          </a:bodyPr>
          <a:lstStyle/>
          <a:p>
            <a:pPr marL="0" indent="0" fontAlgn="auto">
              <a:spcBef>
                <a:spcPts val="0"/>
              </a:spcBef>
              <a:buNone/>
            </a:pPr>
            <a:r>
              <a:rPr lang="en-US" sz="3600" b="1" dirty="0" smtClean="0">
                <a:solidFill>
                  <a:schemeClr val="tx2">
                    <a:lumMod val="50000"/>
                  </a:schemeClr>
                </a:solidFill>
                <a:effectLst>
                  <a:glow rad="76200">
                    <a:schemeClr val="bg1"/>
                  </a:glow>
                </a:effectLst>
                <a:ea typeface="Microsoft YaHei" panose="020B0503020204020204" charset="-122"/>
              </a:rPr>
              <a:t>continually </a:t>
            </a:r>
            <a:r>
              <a:rPr lang="en-US" sz="3600" b="1" dirty="0">
                <a:solidFill>
                  <a:schemeClr val="tx2">
                    <a:lumMod val="50000"/>
                  </a:schemeClr>
                </a:solidFill>
                <a:effectLst>
                  <a:glow rad="76200">
                    <a:schemeClr val="bg1"/>
                  </a:glow>
                </a:effectLst>
                <a:ea typeface="Microsoft YaHei" panose="020B0503020204020204" charset="-122"/>
              </a:rPr>
              <a:t>nurture the hearts of passion for missions and be ever ready to share the Gospel. We also pray that they will be equipped to serve You on a long term basis. May they continue to have a positive impact on others as they bear the Great Commission and share their missions experience. May they thus draw multitudes to You, Lord. In Jesus Christ's name we pray, Amen.</a:t>
            </a:r>
            <a:endParaRPr lang="en-US"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Tree>
    <p:extLst>
      <p:ext uri="{BB962C8B-B14F-4D97-AF65-F5344CB8AC3E}">
        <p14:creationId xmlns:p14="http://schemas.microsoft.com/office/powerpoint/2010/main" val="13188594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67" r="12434"/>
          <a:stretch/>
        </p:blipFill>
        <p:spPr>
          <a:xfrm>
            <a:off x="0" y="0"/>
            <a:ext cx="9156224" cy="6858000"/>
          </a:xfrm>
          <a:prstGeom prst="rect">
            <a:avLst/>
          </a:prstGeom>
        </p:spPr>
      </p:pic>
    </p:spTree>
    <p:extLst>
      <p:ext uri="{BB962C8B-B14F-4D97-AF65-F5344CB8AC3E}">
        <p14:creationId xmlns:p14="http://schemas.microsoft.com/office/powerpoint/2010/main" val="1750429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49" r="12449"/>
          <a:stretch/>
        </p:blipFill>
        <p:spPr>
          <a:xfrm>
            <a:off x="-1" y="0"/>
            <a:ext cx="9156373" cy="6858000"/>
          </a:xfrm>
          <a:prstGeom prst="rect">
            <a:avLst/>
          </a:prstGeom>
        </p:spPr>
      </p:pic>
    </p:spTree>
    <p:extLst>
      <p:ext uri="{BB962C8B-B14F-4D97-AF65-F5344CB8AC3E}">
        <p14:creationId xmlns:p14="http://schemas.microsoft.com/office/powerpoint/2010/main" val="3305718822"/>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81</TotalTime>
  <Words>149</Words>
  <Application>Microsoft Office PowerPoint</Application>
  <PresentationFormat>On-screen Show (4:3)</PresentationFormat>
  <Paragraphs>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7</cp:revision>
  <dcterms:created xsi:type="dcterms:W3CDTF">2022-10-04T02:08:07Z</dcterms:created>
  <dcterms:modified xsi:type="dcterms:W3CDTF">2022-10-05T05:40:22Z</dcterms:modified>
</cp:coreProperties>
</file>