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8322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9949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642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3803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7571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7076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4136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3612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7151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4476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3348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1198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CCC6A4"/>
            </a:gs>
            <a:gs pos="100000">
              <a:schemeClr val="bg2">
                <a:lumMod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155" y="864421"/>
            <a:ext cx="8447689" cy="5791200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天父，我们为林悦威和何柯霓短期宣教士在难民当中完成短期服侍感恩。愿他们工作的果效长存。他们通过短宣经历祢的同在和带领，以及在思想和服侍各方面有所突破和成长，给难民们留下美好的见证。求祢帮助他们保持火热的宣教心志，继续随时随地传扬福音，并接受更多装备，长期让祢使用。愿他们带着大使命和短宣的经验，继续在人群中以生命影响生命，带领更多人归向祢。奉主基督名求，阿们。</a:t>
            </a: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5132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07" r="12528"/>
          <a:stretch/>
        </p:blipFill>
        <p:spPr>
          <a:xfrm>
            <a:off x="0" y="0"/>
            <a:ext cx="9144000" cy="6861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28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</TotalTime>
  <Words>184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Microsoft YaHei</vt:lpstr>
      <vt:lpstr>Arial</vt:lpstr>
      <vt:lpstr>Calibri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</cp:revision>
  <dcterms:created xsi:type="dcterms:W3CDTF">2022-10-04T02:08:07Z</dcterms:created>
  <dcterms:modified xsi:type="dcterms:W3CDTF">2022-10-04T06:43:43Z</dcterms:modified>
</cp:coreProperties>
</file>