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32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9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4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80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7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07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1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61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1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4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3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19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6A4"/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Roland 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Ho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berkekalan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kehadiran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kepimpinan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mencapai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kejayaan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pertumbuhan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aspek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6234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6A4"/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357907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pemikiran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meninggalkan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kesaksian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mengekalkan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cita-cita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berapi-api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bila-bila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masa, di mana-mana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sahaja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perlengkapan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kegunaan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037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6A4"/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0" y="903818"/>
            <a:ext cx="8357907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mempengaruhi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Amanat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4853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2022-10-04T02:08:07Z</dcterms:created>
  <dcterms:modified xsi:type="dcterms:W3CDTF">2022-10-04T06:44:25Z</dcterms:modified>
</cp:coreProperties>
</file>