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5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7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56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76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7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82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1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64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9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DCFDE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73" y="370389"/>
            <a:ext cx="8425454" cy="589169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40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40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</a:t>
            </a:r>
            <a:r>
              <a:rPr lang="zh-CN" altLang="en-US" sz="40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天父，鸽子许文硕弟兄在散居群体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Su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族人中短宣服侍。他负责拍摄及剪辑影片，让更多人认识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Su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族。在福音对象面前，他面对语言和文化挑战。求祢帮助他攻克挑战，以热忱的和诚恳赢得人心归向祢。要收的庄稼多，求祢打发工人到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Su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族中负责教育，让宣教同工能够专注门徒训练和开设新据点。天父，祷告透过教育平台有效向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Su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族宣教，同时培训他们成为教师，未来服事自己的族群，拓展福音的境界。奉主基督名求，阿们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20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623"/>
          <a:stretch/>
        </p:blipFill>
        <p:spPr>
          <a:xfrm>
            <a:off x="0" y="0"/>
            <a:ext cx="9144000" cy="686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193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2022-09-27T01:54:24Z</dcterms:created>
  <dcterms:modified xsi:type="dcterms:W3CDTF">2022-09-28T00:30:47Z</dcterms:modified>
</cp:coreProperties>
</file>