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1502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174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3561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2762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79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2762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250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1824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8917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1640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7293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6471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EDCFDE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150" y="903818"/>
            <a:ext cx="8357907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Saudara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Hii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Wen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Suog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“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Burung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Merpati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”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pendek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kalangan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suku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Su di diaspora.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bertanggungjawab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merakam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mengedit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video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memberitahu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lebih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banyak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mengenali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suku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Su.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menghadapi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cabaran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linguistik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budaya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hadapan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sasaran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Injilnya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245946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EDCFDE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150" y="903818"/>
            <a:ext cx="8357907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membantu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mengatasi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cabarannya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memenangi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semangat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keikhlasan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Hasil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tuaian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dituai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adalah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banyak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mengutus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pekerja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kalangan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suku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Su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bertanggungjawab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atas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pendidikan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kakitangan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menumpukan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pemuridan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membuka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pangkalan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20154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EDCFDE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150" y="903818"/>
            <a:ext cx="8357907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menginjili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suku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Su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berkesan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melalui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platform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pendidikan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masa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melatih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guru,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berkhidmat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suku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sendiri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masa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hadapan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meluaskan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wilayah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422595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163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2022-09-27T01:54:24Z</dcterms:created>
  <dcterms:modified xsi:type="dcterms:W3CDTF">2022-09-28T06:57:57Z</dcterms:modified>
</cp:coreProperties>
</file>