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446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8817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9033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7673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4720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95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474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8690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050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562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470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8513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4000">
              <a:srgbClr val="FCDBC0"/>
            </a:gs>
            <a:gs pos="100000">
              <a:srgbClr val="FFFFE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155" y="864421"/>
            <a:ext cx="8447689" cy="5791200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感谢天父的带领，池雯雯宣教士在述职期间有休息，有服侍，有静修，并重新得力。她将于</a:t>
            </a:r>
            <a:r>
              <a:rPr lang="en-US" altLang="zh-CN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10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月</a:t>
            </a:r>
            <a:r>
              <a:rPr lang="en-US" altLang="zh-CN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1</a:t>
            </a:r>
            <a:r>
              <a:rPr lang="zh-CN" altLang="en-US" sz="3600" b="1" cap="all" dirty="0">
                <a:effectLst>
                  <a:glow rad="76200">
                    <a:prstClr val="white"/>
                  </a:glow>
                </a:effectLst>
                <a:ea typeface="Microsoft YaHei" panose="020B0503020204020204" pitchFamily="34" charset="-122"/>
              </a:rPr>
              <a:t>日上新工场，服侍难民群体。她需要智慧和灵巧的开始教导难民孩子。求祢指引她，使她所走的每一个脚步，都为祢留下佳美的脚踪，显示祢的慈爱，吸引难民渴慕认识祢。为她适应新工作、新生活、新环境和新同工祷告。虽然万事起头难，但相信主恩够她用。愿主保护她健康平安，信心坚定。奉主基督名求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6061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51" r="12551"/>
          <a:stretch/>
        </p:blipFill>
        <p:spPr>
          <a:xfrm>
            <a:off x="0" y="-1"/>
            <a:ext cx="9144000" cy="6867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34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187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Microsoft YaHei</vt:lpstr>
      <vt:lpstr>Arial</vt:lpstr>
      <vt:lpstr>Calibri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2022-09-21T08:25:01Z</dcterms:created>
  <dcterms:modified xsi:type="dcterms:W3CDTF">2022-09-21T08:26:13Z</dcterms:modified>
</cp:coreProperties>
</file>