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82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69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44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45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30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62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9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9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88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0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51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4000">
              <a:srgbClr val="FCDBC0"/>
            </a:gs>
            <a:gs pos="100000">
              <a:srgbClr val="FFFFE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pimpinan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Erwin Tie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berehat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teduh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taklimatnya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Oktober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ketangkasan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0112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4000">
              <a:srgbClr val="FCDBC0"/>
            </a:gs>
            <a:gs pos="100000">
              <a:srgbClr val="FFFFE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meninggalkan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menyesuaikan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persekitaran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sekerja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6716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4000">
              <a:srgbClr val="FCDBC0"/>
            </a:gs>
            <a:gs pos="100000">
              <a:srgbClr val="FFFFE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mulanya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cukup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kedamainnya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terhadap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8626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2022-09-20T05:41:25Z</dcterms:created>
  <dcterms:modified xsi:type="dcterms:W3CDTF">2022-09-21T08:27:27Z</dcterms:modified>
</cp:coreProperties>
</file>