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24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843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8404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047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825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728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4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340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775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123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60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6381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646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941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03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306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751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507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782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313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678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101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B6A6-62FD-41FA-987E-046FB932C67F}" type="datetimeFigureOut">
              <a:rPr lang="en-MY" smtClean="0"/>
              <a:t>14/9/2022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DB0C-94E0-4717-8010-EF0A641B7E7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47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16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谢上帝，杜阜运和陈思伶宣教士在日本不断经历祢的带领及供应。他们持续心存感恩，做合祢心意的器皿。他们在宣传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TOMO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中心的课程，求祢恩赐技巧，并预备多多学生来报读英语教室，让学生和家长藉此接触宣教士，并认识主基督。为着宣教士的子女悦纳和仰望明年分别步入小学和幼儿园学习祷告。求祢带领办理入学手续顺利，保守宣教士与校方交流面试顺畅，孩子愉快上学。奉主基督名求，阿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3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494" r="12474"/>
          <a:stretch/>
        </p:blipFill>
        <p:spPr>
          <a:xfrm>
            <a:off x="-1" y="0"/>
            <a:ext cx="91478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2022-09-14T01:12:29Z</dcterms:created>
  <dcterms:modified xsi:type="dcterms:W3CDTF">2022-09-14T01:14:19Z</dcterms:modified>
</cp:coreProperties>
</file>