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04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94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03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182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72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83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340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77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12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601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5646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9/14/2022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116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Belle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kecukupan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berhenti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bejana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berkenan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kursus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TOMO,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04561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kemahiran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menyediakan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mendaftar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darjah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Bahasa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ibu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berhubung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Etsuko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Nozomi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memasuki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rendah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842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tadika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hadapan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prosedur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kemasukan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berjalan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memelihara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berkomunikasi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lancar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temuduga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gembira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34867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145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2022-09-14T01:12:29Z</dcterms:created>
  <dcterms:modified xsi:type="dcterms:W3CDTF">2022-09-14T01:24:27Z</dcterms:modified>
</cp:coreProperties>
</file>