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6"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165DDA-7B18-464C-A6DE-69154B86925D}" type="datetimeFigureOut">
              <a:rPr lang="en-MY" smtClean="0"/>
              <a:t>5/9/2022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D3596A7-EB59-4765-AA1C-AAB414CE53D5}" type="slidenum">
              <a:rPr lang="en-MY" smtClean="0"/>
              <a:t>‹#›</a:t>
            </a:fld>
            <a:endParaRPr lang="en-MY"/>
          </a:p>
        </p:txBody>
      </p:sp>
    </p:spTree>
    <p:extLst>
      <p:ext uri="{BB962C8B-B14F-4D97-AF65-F5344CB8AC3E}">
        <p14:creationId xmlns:p14="http://schemas.microsoft.com/office/powerpoint/2010/main" val="2618278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165DDA-7B18-464C-A6DE-69154B86925D}" type="datetimeFigureOut">
              <a:rPr lang="en-MY" smtClean="0"/>
              <a:t>5/9/2022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D3596A7-EB59-4765-AA1C-AAB414CE53D5}" type="slidenum">
              <a:rPr lang="en-MY" smtClean="0"/>
              <a:t>‹#›</a:t>
            </a:fld>
            <a:endParaRPr lang="en-MY"/>
          </a:p>
        </p:txBody>
      </p:sp>
    </p:spTree>
    <p:extLst>
      <p:ext uri="{BB962C8B-B14F-4D97-AF65-F5344CB8AC3E}">
        <p14:creationId xmlns:p14="http://schemas.microsoft.com/office/powerpoint/2010/main" val="145543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165DDA-7B18-464C-A6DE-69154B86925D}" type="datetimeFigureOut">
              <a:rPr lang="en-MY" smtClean="0"/>
              <a:t>5/9/2022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D3596A7-EB59-4765-AA1C-AAB414CE53D5}" type="slidenum">
              <a:rPr lang="en-MY" smtClean="0"/>
              <a:t>‹#›</a:t>
            </a:fld>
            <a:endParaRPr lang="en-MY"/>
          </a:p>
        </p:txBody>
      </p:sp>
    </p:spTree>
    <p:extLst>
      <p:ext uri="{BB962C8B-B14F-4D97-AF65-F5344CB8AC3E}">
        <p14:creationId xmlns:p14="http://schemas.microsoft.com/office/powerpoint/2010/main" val="2346825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9201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32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3463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6940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506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6507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1528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755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165DDA-7B18-464C-A6DE-69154B86925D}" type="datetimeFigureOut">
              <a:rPr lang="en-MY" smtClean="0"/>
              <a:t>5/9/2022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D3596A7-EB59-4765-AA1C-AAB414CE53D5}" type="slidenum">
              <a:rPr lang="en-MY" smtClean="0"/>
              <a:t>‹#›</a:t>
            </a:fld>
            <a:endParaRPr lang="en-MY"/>
          </a:p>
        </p:txBody>
      </p:sp>
    </p:spTree>
    <p:extLst>
      <p:ext uri="{BB962C8B-B14F-4D97-AF65-F5344CB8AC3E}">
        <p14:creationId xmlns:p14="http://schemas.microsoft.com/office/powerpoint/2010/main" val="1223549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50828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0310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0708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165DDA-7B18-464C-A6DE-69154B86925D}" type="datetimeFigureOut">
              <a:rPr lang="en-MY" smtClean="0"/>
              <a:t>5/9/2022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D3596A7-EB59-4765-AA1C-AAB414CE53D5}" type="slidenum">
              <a:rPr lang="en-MY" smtClean="0"/>
              <a:t>‹#›</a:t>
            </a:fld>
            <a:endParaRPr lang="en-MY"/>
          </a:p>
        </p:txBody>
      </p:sp>
    </p:spTree>
    <p:extLst>
      <p:ext uri="{BB962C8B-B14F-4D97-AF65-F5344CB8AC3E}">
        <p14:creationId xmlns:p14="http://schemas.microsoft.com/office/powerpoint/2010/main" val="1409152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165DDA-7B18-464C-A6DE-69154B86925D}" type="datetimeFigureOut">
              <a:rPr lang="en-MY" smtClean="0"/>
              <a:t>5/9/2022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D3596A7-EB59-4765-AA1C-AAB414CE53D5}" type="slidenum">
              <a:rPr lang="en-MY" smtClean="0"/>
              <a:t>‹#›</a:t>
            </a:fld>
            <a:endParaRPr lang="en-MY"/>
          </a:p>
        </p:txBody>
      </p:sp>
    </p:spTree>
    <p:extLst>
      <p:ext uri="{BB962C8B-B14F-4D97-AF65-F5344CB8AC3E}">
        <p14:creationId xmlns:p14="http://schemas.microsoft.com/office/powerpoint/2010/main" val="3742743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165DDA-7B18-464C-A6DE-69154B86925D}" type="datetimeFigureOut">
              <a:rPr lang="en-MY" smtClean="0"/>
              <a:t>5/9/2022</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BD3596A7-EB59-4765-AA1C-AAB414CE53D5}" type="slidenum">
              <a:rPr lang="en-MY" smtClean="0"/>
              <a:t>‹#›</a:t>
            </a:fld>
            <a:endParaRPr lang="en-MY"/>
          </a:p>
        </p:txBody>
      </p:sp>
    </p:spTree>
    <p:extLst>
      <p:ext uri="{BB962C8B-B14F-4D97-AF65-F5344CB8AC3E}">
        <p14:creationId xmlns:p14="http://schemas.microsoft.com/office/powerpoint/2010/main" val="298461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165DDA-7B18-464C-A6DE-69154B86925D}" type="datetimeFigureOut">
              <a:rPr lang="en-MY" smtClean="0"/>
              <a:t>5/9/2022</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BD3596A7-EB59-4765-AA1C-AAB414CE53D5}" type="slidenum">
              <a:rPr lang="en-MY" smtClean="0"/>
              <a:t>‹#›</a:t>
            </a:fld>
            <a:endParaRPr lang="en-MY"/>
          </a:p>
        </p:txBody>
      </p:sp>
    </p:spTree>
    <p:extLst>
      <p:ext uri="{BB962C8B-B14F-4D97-AF65-F5344CB8AC3E}">
        <p14:creationId xmlns:p14="http://schemas.microsoft.com/office/powerpoint/2010/main" val="896775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65DDA-7B18-464C-A6DE-69154B86925D}" type="datetimeFigureOut">
              <a:rPr lang="en-MY" smtClean="0"/>
              <a:t>5/9/2022</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BD3596A7-EB59-4765-AA1C-AAB414CE53D5}" type="slidenum">
              <a:rPr lang="en-MY" smtClean="0"/>
              <a:t>‹#›</a:t>
            </a:fld>
            <a:endParaRPr lang="en-MY"/>
          </a:p>
        </p:txBody>
      </p:sp>
    </p:spTree>
    <p:extLst>
      <p:ext uri="{BB962C8B-B14F-4D97-AF65-F5344CB8AC3E}">
        <p14:creationId xmlns:p14="http://schemas.microsoft.com/office/powerpoint/2010/main" val="4010502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165DDA-7B18-464C-A6DE-69154B86925D}" type="datetimeFigureOut">
              <a:rPr lang="en-MY" smtClean="0"/>
              <a:t>5/9/2022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D3596A7-EB59-4765-AA1C-AAB414CE53D5}" type="slidenum">
              <a:rPr lang="en-MY" smtClean="0"/>
              <a:t>‹#›</a:t>
            </a:fld>
            <a:endParaRPr lang="en-MY"/>
          </a:p>
        </p:txBody>
      </p:sp>
    </p:spTree>
    <p:extLst>
      <p:ext uri="{BB962C8B-B14F-4D97-AF65-F5344CB8AC3E}">
        <p14:creationId xmlns:p14="http://schemas.microsoft.com/office/powerpoint/2010/main" val="50584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165DDA-7B18-464C-A6DE-69154B86925D}" type="datetimeFigureOut">
              <a:rPr lang="en-MY" smtClean="0"/>
              <a:t>5/9/2022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D3596A7-EB59-4765-AA1C-AAB414CE53D5}" type="slidenum">
              <a:rPr lang="en-MY" smtClean="0"/>
              <a:t>‹#›</a:t>
            </a:fld>
            <a:endParaRPr lang="en-MY"/>
          </a:p>
        </p:txBody>
      </p:sp>
    </p:spTree>
    <p:extLst>
      <p:ext uri="{BB962C8B-B14F-4D97-AF65-F5344CB8AC3E}">
        <p14:creationId xmlns:p14="http://schemas.microsoft.com/office/powerpoint/2010/main" val="4015590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65DDA-7B18-464C-A6DE-69154B86925D}" type="datetimeFigureOut">
              <a:rPr lang="en-MY" smtClean="0"/>
              <a:t>5/9/2022</a:t>
            </a:fld>
            <a:endParaRPr lang="en-MY"/>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596A7-EB59-4765-AA1C-AAB414CE53D5}" type="slidenum">
              <a:rPr lang="en-MY" smtClean="0"/>
              <a:t>‹#›</a:t>
            </a:fld>
            <a:endParaRPr lang="en-MY"/>
          </a:p>
        </p:txBody>
      </p:sp>
    </p:spTree>
    <p:extLst>
      <p:ext uri="{BB962C8B-B14F-4D97-AF65-F5344CB8AC3E}">
        <p14:creationId xmlns:p14="http://schemas.microsoft.com/office/powerpoint/2010/main" val="2272091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98222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40000"/>
                <a:lumOff val="60000"/>
              </a:schemeClr>
            </a:gs>
            <a:gs pos="100000">
              <a:srgbClr val="ECB6DE"/>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2637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Our God who is our shepherd, we are thankful for You are also our missionaries' shepherd.  For You understand the loneliness and pain of our missionaries. To minister to their needs, the Missions Board will be holding an online missionaries' retreat. We pray that they will enjoy the process of healthy psychological construction and be renewed under the guidance of our spiritual </a:t>
            </a:r>
            <a:r>
              <a:rPr lang="en-US" altLang="zh-CN" sz="3600" b="1" dirty="0" smtClean="0">
                <a:solidFill>
                  <a:schemeClr val="tx2">
                    <a:lumMod val="50000"/>
                  </a:schemeClr>
                </a:solidFill>
                <a:effectLst>
                  <a:glow rad="76200">
                    <a:schemeClr val="bg1"/>
                  </a:glow>
                </a:effectLst>
                <a:ea typeface="Microsoft YaHei" panose="020B0503020204020204" charset="-122"/>
              </a:rPr>
              <a:t>mentor</a:t>
            </a:r>
            <a:r>
              <a:rPr lang="en-US" sz="3600" b="1" dirty="0" smtClean="0">
                <a:solidFill>
                  <a:schemeClr val="tx2">
                    <a:lumMod val="50000"/>
                  </a:schemeClr>
                </a:solidFill>
                <a:effectLst>
                  <a:glow rad="76200">
                    <a:schemeClr val="bg1"/>
                  </a:glow>
                </a:effectLst>
                <a:ea typeface="Microsoft YaHei" panose="020B0503020204020204" charset="-122"/>
              </a:rPr>
              <a:t>, </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05716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2466464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40000"/>
                <a:lumOff val="60000"/>
              </a:schemeClr>
            </a:gs>
            <a:gs pos="100000">
              <a:srgbClr val="ECB6DE"/>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390" y="229726"/>
            <a:ext cx="8380071" cy="6205798"/>
          </a:xfrm>
        </p:spPr>
        <p:txBody>
          <a:bodyPr>
            <a:noAutofit/>
          </a:bodyPr>
          <a:lstStyle/>
          <a:p>
            <a:pPr marL="0" indent="0">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Pastor Yong</a:t>
            </a:r>
            <a:r>
              <a:rPr lang="en-US" sz="3600" b="1" dirty="0">
                <a:solidFill>
                  <a:schemeClr val="tx2">
                    <a:lumMod val="50000"/>
                  </a:schemeClr>
                </a:solidFill>
                <a:effectLst>
                  <a:glow rad="76200">
                    <a:schemeClr val="bg1"/>
                  </a:glow>
                </a:effectLst>
                <a:ea typeface="Microsoft YaHei" panose="020B0503020204020204" charset="-122"/>
              </a:rPr>
              <a:t>. May they enjoy close spiritual fellowship with You. We pray for Pastor Yong to be granted wisdom and our missionaries to be blessed with humility. May they segregate this time to participate fully and thus be blessed abundantly. We pray for smooth internet connection of the countries concerned and also  protection from interference of the evil one.  May all our missionaries be edified and blessed.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5370652" y="6268264"/>
            <a:ext cx="3646027"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2937544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MY"/>
          </a:p>
        </p:txBody>
      </p:sp>
      <p:sp>
        <p:nvSpPr>
          <p:cNvPr id="3" name="Subtitle 2"/>
          <p:cNvSpPr>
            <a:spLocks noGrp="1"/>
          </p:cNvSpPr>
          <p:nvPr>
            <p:ph type="subTitle" idx="1"/>
          </p:nvPr>
        </p:nvSpPr>
        <p:spPr/>
        <p:txBody>
          <a:bodyPr/>
          <a:lstStyle/>
          <a:p>
            <a:endParaRPr lang="en-MY"/>
          </a:p>
        </p:txBody>
      </p:sp>
      <p:pic>
        <p:nvPicPr>
          <p:cNvPr id="4" name="Picture 3"/>
          <p:cNvPicPr>
            <a:picLocks noChangeAspect="1"/>
          </p:cNvPicPr>
          <p:nvPr/>
        </p:nvPicPr>
        <p:blipFill rotWithShape="1">
          <a:blip r:embed="rId2"/>
          <a:srcRect l="12467" r="12504"/>
          <a:stretch/>
        </p:blipFill>
        <p:spPr>
          <a:xfrm>
            <a:off x="-1" y="0"/>
            <a:ext cx="9147547" cy="6858000"/>
          </a:xfrm>
          <a:prstGeom prst="rect">
            <a:avLst/>
          </a:prstGeom>
        </p:spPr>
      </p:pic>
    </p:spTree>
    <p:extLst>
      <p:ext uri="{BB962C8B-B14F-4D97-AF65-F5344CB8AC3E}">
        <p14:creationId xmlns:p14="http://schemas.microsoft.com/office/powerpoint/2010/main" val="3087368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57" r="12492"/>
          <a:stretch/>
        </p:blipFill>
        <p:spPr>
          <a:xfrm>
            <a:off x="0" y="0"/>
            <a:ext cx="9150276" cy="6858000"/>
          </a:xfrm>
          <a:prstGeom prst="rect">
            <a:avLst/>
          </a:prstGeom>
        </p:spPr>
      </p:pic>
    </p:spTree>
    <p:extLst>
      <p:ext uri="{BB962C8B-B14F-4D97-AF65-F5344CB8AC3E}">
        <p14:creationId xmlns:p14="http://schemas.microsoft.com/office/powerpoint/2010/main" val="3120928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159</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Microsoft YaHei</vt:lpstr>
      <vt:lpstr>Arial</vt:lpstr>
      <vt:lpstr>Calibri</vt:lpstr>
      <vt:lpstr>Calibri Light</vt:lpstr>
      <vt:lpstr>Office Theme</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2022-09-05T05:36:57Z</dcterms:created>
  <dcterms:modified xsi:type="dcterms:W3CDTF">2022-09-05T05:40:34Z</dcterms:modified>
</cp:coreProperties>
</file>