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381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645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721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2789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5092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268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5638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3509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632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2521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045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62697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5785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1489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47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577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9237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8879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458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9927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934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0626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DC1B7-58EE-4D6E-AE68-71D373938EFE}" type="datetimeFigureOut">
              <a:rPr lang="en-MY" smtClean="0"/>
              <a:t>2/9/2022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0C3CA-BA74-4634-B53B-8B4D58E380A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9411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9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4">
                <a:lumMod val="40000"/>
                <a:lumOff val="60000"/>
              </a:schemeClr>
            </a:gs>
            <a:gs pos="100000">
              <a:srgbClr val="ECB6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上帝，祢是我们的牧者，也是宣教士的牧者。祢理解宣教士会孤单，有创伤。为了牧养全体宣教士，宣教部举办宣教士线上退修会。祷告在属灵导师杨慧慧传道的引导之下，宣教士们做心理建设，心意更新，享受与祢面对面的灵里团契。求祢赐杨传道智慧，赐宣教士谦卑，将时间分别为圣，全程参与，并有美好的领受。求祢带领各国的网络顺畅，不受恶者干扰，让宣教士得益处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774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80" r="12516"/>
          <a:stretch/>
        </p:blipFill>
        <p:spPr>
          <a:xfrm>
            <a:off x="0" y="0"/>
            <a:ext cx="9144000" cy="68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4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2022-09-02T03:53:42Z</dcterms:created>
  <dcterms:modified xsi:type="dcterms:W3CDTF">2022-09-02T03:54:54Z</dcterms:modified>
</cp:coreProperties>
</file>