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712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055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63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398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471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120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147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479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8149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4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631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100000">
              <a:srgbClr val="ECB6D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gembala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gembala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memahami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-kala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kesepian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trauma.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menggembalakan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Lembaga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mengadakan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retret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talian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bawah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bimbingan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mentor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rohani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66382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100000">
              <a:srgbClr val="ECB6D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Fui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melakukan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pembinaan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psikologi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memperbaharui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fikiran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menikmati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persekutuan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bersemuka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kebijaksanaan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kerendahan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menguduskan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masa,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mengambil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bahagian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keseluruhan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02276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100000">
              <a:srgbClr val="ECB6D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retret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mempunyai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pembelajaran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rangkaian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lancar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bebas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gangguan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jahat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agar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manfaat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0839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143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2022-09-02T07:28:32Z</dcterms:created>
  <dcterms:modified xsi:type="dcterms:W3CDTF">2022-09-02T07:28:50Z</dcterms:modified>
</cp:coreProperties>
</file>