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0" r:id="rId4"/>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380071" cy="5791200"/>
          </a:xfrm>
        </p:spPr>
        <p:txBody>
          <a:bodyPr>
            <a:noAutofit/>
          </a:bodyPr>
          <a:lstStyle/>
          <a:p>
            <a:pPr marL="0" indent="0" fontAlgn="auto">
              <a:spcBef>
                <a:spcPts val="0"/>
              </a:spcBef>
              <a:buNone/>
            </a:pPr>
            <a:r>
              <a:rPr lang="en-US" sz="3600" b="1">
                <a:solidFill>
                  <a:schemeClr val="tx2">
                    <a:lumMod val="50000"/>
                  </a:schemeClr>
                </a:solidFill>
                <a:effectLst>
                  <a:glow rad="76200">
                    <a:schemeClr val="bg1"/>
                  </a:glow>
                </a:effectLst>
                <a:ea typeface="Microsoft YaHei" panose="020B0503020204020204" charset="-122"/>
              </a:rPr>
              <a:t>Dear God who grants wisdom and strategy, </a:t>
            </a:r>
            <a:endParaRPr lang="en-US" sz="3600" b="1">
              <a:solidFill>
                <a:schemeClr val="tx2">
                  <a:lumMod val="50000"/>
                </a:schemeClr>
              </a:solidFill>
              <a:effectLst>
                <a:glow rad="76200">
                  <a:schemeClr val="bg1"/>
                </a:glow>
              </a:effectLst>
              <a:ea typeface="Microsoft YaHei" panose="020B0503020204020204" charset="-122"/>
            </a:endParaRPr>
          </a:p>
          <a:p>
            <a:pPr marL="0" indent="0" fontAlgn="auto">
              <a:spcBef>
                <a:spcPts val="0"/>
              </a:spcBef>
              <a:buNone/>
            </a:pPr>
            <a:r>
              <a:rPr lang="en-US" sz="3600" b="1">
                <a:solidFill>
                  <a:schemeClr val="tx2">
                    <a:lumMod val="50000"/>
                  </a:schemeClr>
                </a:solidFill>
                <a:effectLst>
                  <a:glow rad="76200">
                    <a:schemeClr val="bg1"/>
                  </a:glow>
                </a:effectLst>
                <a:ea typeface="Microsoft YaHei" panose="020B0503020204020204" charset="-122"/>
              </a:rPr>
              <a:t>we pray for our 34 missionaries who are compiling their annual report and planning for next year's ministry. We pray for them to be granted wisdom as they report on their annual ministry and assess their missions outcome. Please also grant them insight and strategy to plan for next year's ministry based on genuine needs of their </a:t>
            </a:r>
            <a:endParaRPr lang="en-US" sz="3600" b="1">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endPar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endParaRPr>
          </a:p>
        </p:txBody>
      </p:sp>
      <p:sp>
        <p:nvSpPr>
          <p:cNvPr id="5" name="TextBox 4"/>
          <p:cNvSpPr txBox="1"/>
          <p:nvPr/>
        </p:nvSpPr>
        <p:spPr>
          <a:xfrm>
            <a:off x="7510507" y="605716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tx2">
                <a:lumMod val="40000"/>
                <a:lumOff val="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380071" cy="5791200"/>
          </a:xfrm>
        </p:spPr>
        <p:txBody>
          <a:bodyPr>
            <a:noAutofit/>
          </a:bodyPr>
          <a:lstStyle/>
          <a:p>
            <a:pPr marL="0" indent="0" fontAlgn="auto">
              <a:spcBef>
                <a:spcPts val="0"/>
              </a:spcBef>
              <a:buNone/>
            </a:pPr>
            <a:r>
              <a:rPr lang="en-US" sz="3600" b="1">
                <a:solidFill>
                  <a:schemeClr val="tx2">
                    <a:lumMod val="50000"/>
                  </a:schemeClr>
                </a:solidFill>
                <a:effectLst>
                  <a:glow rad="76200">
                    <a:schemeClr val="bg1"/>
                  </a:glow>
                </a:effectLst>
                <a:ea typeface="Microsoft YaHei" panose="020B0503020204020204" charset="-122"/>
              </a:rPr>
              <a:t>flock. May they thus be able to win more souls of the unreached people groups. We also pray for Your light to shine upon them as they do their self-assessment. May they be renewed so as to flourish in their evangelical outreach and  interpersonal relationship. May all glory and honour be unto You as they portray the beauty of Christ in their living. In Jesus Christ's name we pray, Amen.</a:t>
            </a:r>
            <a:endParaRPr lang="en-US" sz="3600" b="1">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endPar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tx2">
                <a:lumMod val="40000"/>
                <a:lumOff val="60000"/>
              </a:schemeClr>
            </a:gs>
          </a:gsLst>
          <a:lin ang="5400000" scaled="0"/>
        </a:gradFill>
        <a:effectLst/>
      </p:bgPr>
    </p:bg>
    <p:spTree>
      <p:nvGrpSpPr>
        <p:cNvPr id="1" name=""/>
        <p:cNvGrpSpPr/>
        <p:nvPr/>
      </p:nvGrpSpPr>
      <p:grpSpPr/>
      <p:sp>
        <p:nvSpPr>
          <p:cNvPr id="2" name="Title 1"/>
          <p:cNvSpPr>
            <a:spLocks noGrp="1"/>
          </p:cNvSpPr>
          <p:nvPr>
            <p:ph type="title"/>
          </p:nvPr>
        </p:nvSpPr>
        <p:spPr/>
        <p:txBody>
          <a:bodyPr/>
          <a:p>
            <a:endParaRPr lang="en-GB" altLang="en-US"/>
          </a:p>
        </p:txBody>
      </p:sp>
      <p:pic>
        <p:nvPicPr>
          <p:cNvPr id="6" name="Content Placeholder 5"/>
          <p:cNvPicPr>
            <a:picLocks noChangeAspect="1"/>
          </p:cNvPicPr>
          <p:nvPr>
            <p:ph idx="1"/>
          </p:nvPr>
        </p:nvPicPr>
        <p:blipFill>
          <a:blip r:embed="rId1"/>
          <a:srcRect l="12641" r="12473"/>
          <a:stretch>
            <a:fillRect/>
          </a:stretch>
        </p:blipFill>
        <p:spPr>
          <a:xfrm>
            <a:off x="0" y="0"/>
            <a:ext cx="9163685" cy="688403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tx2">
                <a:lumMod val="40000"/>
                <a:lumOff val="60000"/>
              </a:schemeClr>
            </a:gs>
          </a:gsLst>
          <a:lin ang="5400000" scaled="0"/>
        </a:gradFill>
        <a:effectLst/>
      </p:bgPr>
    </p:bg>
    <p:spTree>
      <p:nvGrpSpPr>
        <p:cNvPr id="1" name=""/>
        <p:cNvGrpSpPr/>
        <p:nvPr/>
      </p:nvGrpSpPr>
      <p:grpSpPr/>
      <p:sp>
        <p:nvSpPr>
          <p:cNvPr id="2" name="Title 1"/>
          <p:cNvSpPr>
            <a:spLocks noGrp="1"/>
          </p:cNvSpPr>
          <p:nvPr>
            <p:ph type="title"/>
          </p:nvPr>
        </p:nvSpPr>
        <p:spPr/>
        <p:txBody>
          <a:bodyPr/>
          <a:p>
            <a:endParaRPr lang="en-GB" altLang="en-US"/>
          </a:p>
        </p:txBody>
      </p:sp>
      <p:pic>
        <p:nvPicPr>
          <p:cNvPr id="5" name="Content Placeholder 4"/>
          <p:cNvPicPr>
            <a:picLocks noChangeAspect="1"/>
          </p:cNvPicPr>
          <p:nvPr>
            <p:ph idx="1"/>
          </p:nvPr>
        </p:nvPicPr>
        <p:blipFill>
          <a:blip r:embed="rId1"/>
          <a:srcRect l="12467" r="12552"/>
          <a:stretch>
            <a:fillRect/>
          </a:stretch>
        </p:blipFill>
        <p:spPr>
          <a:xfrm>
            <a:off x="0" y="0"/>
            <a:ext cx="9143365" cy="6860540"/>
          </a:xfrm>
          <a:prstGeom prst="rect">
            <a:avLst/>
          </a:prstGeom>
        </p:spPr>
      </p:pic>
    </p:spTree>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798</Words>
  <Application>WPS Presentation</Application>
  <PresentationFormat>On-screen Show (4:3)</PresentationFormat>
  <Paragraphs>11</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vt:lpstr>
      <vt:lpstr>Microsoft YaHei</vt:lpstr>
      <vt:lpstr>Calibri</vt:lpstr>
      <vt:lpstr>Arial Unicode MS</vt:lpstr>
      <vt:lpstr>2_Office Theme</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Jason</cp:lastModifiedBy>
  <cp:revision>4</cp:revision>
  <dcterms:created xsi:type="dcterms:W3CDTF">2022-08-24T06:10:00Z</dcterms:created>
  <dcterms:modified xsi:type="dcterms:W3CDTF">2022-08-31T05:21:06Z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8B815D4E028F486199EB35B0C974C0BC</vt:lpwstr>
  </property>
  <property fmtid="{D5CDD505-2E9C-101B-9397-08002B2CF9AE}" pid="3" name="KSOProductBuildVer">
    <vt:lpwstr>2057-11.2.0.11254</vt:lpwstr>
  </property>
</Properties>
</file>