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C6A2D-A015-43BC-9762-15B3C3C4F6EF}" type="datetimeFigureOut">
              <a:rPr lang="en-MY" smtClean="0"/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5104-5609-4C03-8A90-44FF5844374E}" type="slidenum">
              <a:rPr lang="en-MY" smtClean="0"/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赐智慧谋略的上帝，我们为34位宣教士整理今年的事工报告，和计划明年的事工祷告。祷告他们评估今年所做的事工时，领受智慧去提升宣教果效；求祢赐下谋略，带领宣教士按当地人民的深切需要来策划明年的事工，更关爱贴近人们的心灵，赢得更多未得之民的灵魂。求圣灵光照宣教士自我评估，在传福音、人际关系各方面不断更新成长，有基督荣美的样式，将尊贵荣耀归于祢。奉主基督名求，阿们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rcRect l="12578" r="12441"/>
          <a:stretch>
            <a:fillRect/>
          </a:stretch>
        </p:blipFill>
        <p:spPr>
          <a:xfrm>
            <a:off x="0" y="0"/>
            <a:ext cx="9144000" cy="6859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184</Words>
  <Application>WPS Presentation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SimSun</vt:lpstr>
      <vt:lpstr>Wingdings</vt:lpstr>
      <vt:lpstr>Calibri</vt:lpstr>
      <vt:lpstr>Microsoft YaHei</vt:lpstr>
      <vt:lpstr>Arial Unicode MS</vt:lpstr>
      <vt:lpstr>Calibri Light</vt:lpstr>
      <vt:lpstr>Office Theme</vt:lpstr>
      <vt:lpstr>2_Office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Jason</cp:lastModifiedBy>
  <cp:revision>2</cp:revision>
  <dcterms:created xsi:type="dcterms:W3CDTF">2022-08-24T06:10:00Z</dcterms:created>
  <dcterms:modified xsi:type="dcterms:W3CDTF">2022-08-31T05:04:26Z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744B3AFFE8204ACBA1DAE97D92621740</vt:lpwstr>
  </property>
  <property fmtid="{D5CDD505-2E9C-101B-9397-08002B2CF9AE}" pid="3" name="KSOProductBuildVer">
    <vt:lpwstr>2057-11.2.0.11191</vt:lpwstr>
  </property>
</Properties>
</file>