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3" d="100"/>
          <a:sy n="83" d="100"/>
        </p:scale>
        <p:origin x="1566"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tx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235" y="918210"/>
            <a:ext cx="8357870" cy="5494655"/>
          </a:xfrm>
        </p:spPr>
        <p:txBody>
          <a:bodyPr>
            <a:noAutofit/>
          </a:bodyPr>
          <a:lstStyle/>
          <a:p>
            <a:pPr marL="0" indent="0">
              <a:buNone/>
            </a:pPr>
            <a:r>
              <a:rPr lang="en-US" sz="3600" b="1">
                <a:solidFill>
                  <a:schemeClr val="tx2">
                    <a:lumMod val="50000"/>
                  </a:schemeClr>
                </a:solidFill>
                <a:effectLst>
                  <a:glow rad="76200">
                    <a:schemeClr val="bg1"/>
                  </a:glow>
                </a:effectLst>
                <a:ea typeface="Microsoft YaHei" panose="020B0503020204020204" charset="-122"/>
              </a:rPr>
              <a:t>Tuhan yang memberikan kebijaksanaan dan strategi, kami berdoa agar 34 orang misionari dapat mengatur laporan pelayanan tahun ini dan merancang pelayanan tahun depan. Kami juga berdoa agar mereka mendapat kebijaksanaan untuk meningkatkan keberkesanan misi mereka apabila mereka menilai pelayanan yang telah mereka lakukan tahun ini. </a:t>
            </a:r>
            <a:endParaRPr lang="en-US" sz="3600" b="1">
              <a:solidFill>
                <a:schemeClr val="tx2">
                  <a:lumMod val="50000"/>
                </a:schemeClr>
              </a:solidFill>
              <a:effectLst>
                <a:glow rad="76200">
                  <a:schemeClr val="bg1"/>
                </a:glow>
              </a:effectLst>
              <a:ea typeface="Microsoft YaHei" panose="020B0503020204020204" charset="-122"/>
            </a:endParaRPr>
          </a:p>
        </p:txBody>
      </p:sp>
      <p:sp>
        <p:nvSpPr>
          <p:cNvPr id="4" name="TextBox 3"/>
          <p:cNvSpPr txBox="1"/>
          <p:nvPr/>
        </p:nvSpPr>
        <p:spPr>
          <a:xfrm>
            <a:off x="8196942" y="6074991"/>
            <a:ext cx="947057" cy="646331"/>
          </a:xfrm>
          <a:prstGeom prst="rect">
            <a:avLst/>
          </a:prstGeom>
          <a:noFill/>
        </p:spPr>
        <p:txBody>
          <a:bodyPr wrap="square" rtlCol="0">
            <a:spAutoFit/>
          </a:bodyPr>
          <a:lstStyle>
            <a:defPPr>
              <a:defRPr lang="en-US"/>
            </a:defPPr>
            <a:lvl1pPr>
              <a:defRPr sz="4000" b="1">
                <a:solidFill>
                  <a:srgbClr val="7030A0"/>
                </a:solidFill>
                <a:effectLst>
                  <a:glow rad="88900">
                    <a:prstClr val="white"/>
                  </a:glow>
                </a:effectLst>
                <a:ea typeface="Microsoft YaHei"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a:t>
            </a:r>
            <a:r>
              <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a:t>
            </a:r>
            <a:endPar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
        <p:nvSpPr>
          <p:cNvPr id="5" name="Title 1"/>
          <p:cNvSpPr txBox="1"/>
          <p:nvPr/>
        </p:nvSpPr>
        <p:spPr>
          <a:xfrm>
            <a:off x="0" y="156114"/>
            <a:ext cx="9143999" cy="762000"/>
          </a:xfrm>
          <a:prstGeom prst="rect">
            <a:avLst/>
          </a:prstGeom>
        </p:spPr>
        <p:txBody>
          <a:bodyPr vert="horz" lIns="91440" tIns="45720" rIns="91440" bIns="45720" rtlCol="0" anchor="ctr">
            <a:noAutofit/>
          </a:bodyPr>
          <a:lstStyle>
            <a:defPPr>
              <a:defRPr lang="en-US"/>
            </a:defPPr>
            <a:lvl1pPr algn="ctr">
              <a:spcBef>
                <a:spcPts val="0"/>
              </a:spcBef>
              <a:buNone/>
              <a:defRPr sz="5400" b="1">
                <a:solidFill>
                  <a:srgbClr val="7030A0"/>
                </a:solidFill>
                <a:effectLst>
                  <a:glow rad="76200">
                    <a:schemeClr val="bg1"/>
                  </a:glow>
                  <a:outerShdw blurRad="38100" dist="38100" dir="2700000" algn="tl">
                    <a:srgbClr val="000000">
                      <a:alpha val="43137"/>
                    </a:srgbClr>
                  </a:outerShdw>
                </a:effectLst>
                <a:latin typeface="+mj-lt"/>
                <a:ea typeface="Microsoft YaHei" panose="020B0503020204020204" charset="-122"/>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Doa</a:t>
            </a:r>
            <a:r>
              <a:rPr kumimoji="0" lang="en-US" altLang="zh-CN" sz="44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 </a:t>
            </a: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Penjagaan</a:t>
            </a:r>
            <a:r>
              <a:rPr kumimoji="0" lang="en-US" altLang="zh-CN" sz="44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 </a:t>
            </a: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Misi</a:t>
            </a:r>
            <a:endPar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tx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235" y="918210"/>
            <a:ext cx="8357870" cy="5494655"/>
          </a:xfrm>
        </p:spPr>
        <p:txBody>
          <a:bodyPr>
            <a:noAutofit/>
          </a:bodyPr>
          <a:lstStyle/>
          <a:p>
            <a:pPr marL="0" indent="0">
              <a:buNone/>
            </a:pPr>
            <a:r>
              <a:rPr lang="en-US" sz="3600" b="1">
                <a:solidFill>
                  <a:schemeClr val="tx2">
                    <a:lumMod val="50000"/>
                  </a:schemeClr>
                </a:solidFill>
                <a:effectLst>
                  <a:glow rad="76200">
                    <a:schemeClr val="bg1"/>
                  </a:glow>
                </a:effectLst>
                <a:ea typeface="Microsoft YaHei" panose="020B0503020204020204" charset="-122"/>
              </a:rPr>
              <a:t>Mohon Engkau berikan strategi kepada mereka dan memimpin para misionari untuk merancang pelayanan tahun depan mengikut keperluan mendalam penduduk tempatan, untuk menjadi lebih mengasihi dan dekat di hati orang, dan untuk memenangi lebih banyak jiwa yang belum terjangkau. Mohon Roh Kudus untuk mencerahkan para misionari untuk menilai </a:t>
            </a:r>
            <a:endParaRPr lang="en-US" sz="3600" b="1">
              <a:solidFill>
                <a:schemeClr val="tx2">
                  <a:lumMod val="50000"/>
                </a:schemeClr>
              </a:solidFill>
              <a:effectLst>
                <a:glow rad="76200">
                  <a:schemeClr val="bg1"/>
                </a:glow>
              </a:effectLst>
              <a:ea typeface="Microsoft YaHei" panose="020B0503020204020204" charset="-122"/>
            </a:endParaRPr>
          </a:p>
        </p:txBody>
      </p:sp>
      <p:sp>
        <p:nvSpPr>
          <p:cNvPr id="4" name="TextBox 3"/>
          <p:cNvSpPr txBox="1"/>
          <p:nvPr/>
        </p:nvSpPr>
        <p:spPr>
          <a:xfrm>
            <a:off x="8196942" y="6074991"/>
            <a:ext cx="947057" cy="645160"/>
          </a:xfrm>
          <a:prstGeom prst="rect">
            <a:avLst/>
          </a:prstGeom>
          <a:noFill/>
        </p:spPr>
        <p:txBody>
          <a:bodyPr wrap="square" rtlCol="0">
            <a:spAutoFit/>
          </a:bodyPr>
          <a:lstStyle>
            <a:defPPr>
              <a:defRPr lang="en-US"/>
            </a:defPPr>
            <a:lvl1pPr>
              <a:defRPr sz="4000" b="1">
                <a:solidFill>
                  <a:srgbClr val="7030A0"/>
                </a:solidFill>
                <a:effectLst>
                  <a:glow rad="88900">
                    <a:prstClr val="white"/>
                  </a:glow>
                </a:effectLst>
                <a:ea typeface="Microsoft YaHei"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a:t>
            </a:r>
            <a:r>
              <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a:t>
            </a:r>
            <a:endPar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
        <p:nvSpPr>
          <p:cNvPr id="5" name="Title 1"/>
          <p:cNvSpPr txBox="1"/>
          <p:nvPr/>
        </p:nvSpPr>
        <p:spPr>
          <a:xfrm>
            <a:off x="0" y="156114"/>
            <a:ext cx="9143999" cy="762000"/>
          </a:xfrm>
          <a:prstGeom prst="rect">
            <a:avLst/>
          </a:prstGeom>
        </p:spPr>
        <p:txBody>
          <a:bodyPr vert="horz" lIns="91440" tIns="45720" rIns="91440" bIns="45720" rtlCol="0" anchor="ctr">
            <a:noAutofit/>
          </a:bodyPr>
          <a:lstStyle>
            <a:defPPr>
              <a:defRPr lang="en-US"/>
            </a:defPPr>
            <a:lvl1pPr algn="ctr">
              <a:spcBef>
                <a:spcPts val="0"/>
              </a:spcBef>
              <a:buNone/>
              <a:defRPr sz="5400" b="1">
                <a:solidFill>
                  <a:srgbClr val="7030A0"/>
                </a:solidFill>
                <a:effectLst>
                  <a:glow rad="76200">
                    <a:schemeClr val="bg1"/>
                  </a:glow>
                  <a:outerShdw blurRad="38100" dist="38100" dir="2700000" algn="tl">
                    <a:srgbClr val="000000">
                      <a:alpha val="43137"/>
                    </a:srgbClr>
                  </a:outerShdw>
                </a:effectLst>
                <a:latin typeface="+mj-lt"/>
                <a:ea typeface="Microsoft YaHei" panose="020B0503020204020204" charset="-122"/>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Doa</a:t>
            </a:r>
            <a:r>
              <a:rPr kumimoji="0" lang="en-US" altLang="zh-CN" sz="44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 </a:t>
            </a: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Penjagaan</a:t>
            </a:r>
            <a:r>
              <a:rPr kumimoji="0" lang="en-US" altLang="zh-CN" sz="44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 </a:t>
            </a: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Misi</a:t>
            </a:r>
            <a:endPar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tx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235" y="918210"/>
            <a:ext cx="8357870" cy="5494655"/>
          </a:xfrm>
        </p:spPr>
        <p:txBody>
          <a:bodyPr>
            <a:noAutofit/>
          </a:bodyPr>
          <a:lstStyle/>
          <a:p>
            <a:pPr marL="0" indent="0">
              <a:buNone/>
            </a:pPr>
            <a:r>
              <a:rPr lang="en-US" sz="3600" b="1">
                <a:solidFill>
                  <a:schemeClr val="tx2">
                    <a:lumMod val="50000"/>
                  </a:schemeClr>
                </a:solidFill>
                <a:effectLst>
                  <a:glow rad="76200">
                    <a:schemeClr val="bg1"/>
                  </a:glow>
                </a:effectLst>
                <a:ea typeface="Microsoft YaHei" panose="020B0503020204020204" charset="-122"/>
              </a:rPr>
              <a:t>diri, agar terus memperbaharui dan bertumbuh dalam penginjilan dan hubungan dengan orang lain, untuk memiliki gambaran Kristus yang mulia, dan untuk membawa kehormatan dan kemuliaan kepada-Mu. Dalam nama Yesus Kristus kami berdoa, Amin.</a:t>
            </a:r>
            <a:endParaRPr lang="en-US" sz="3600" b="1">
              <a:solidFill>
                <a:schemeClr val="tx2">
                  <a:lumMod val="50000"/>
                </a:schemeClr>
              </a:solidFill>
              <a:effectLst>
                <a:glow rad="76200">
                  <a:schemeClr val="bg1"/>
                </a:glow>
              </a:effectLst>
              <a:ea typeface="Microsoft YaHei" panose="020B0503020204020204" charset="-122"/>
            </a:endParaRPr>
          </a:p>
        </p:txBody>
      </p:sp>
      <p:sp>
        <p:nvSpPr>
          <p:cNvPr id="4" name="TextBox 3"/>
          <p:cNvSpPr txBox="1"/>
          <p:nvPr/>
        </p:nvSpPr>
        <p:spPr>
          <a:xfrm>
            <a:off x="8196942" y="6074991"/>
            <a:ext cx="947057" cy="645160"/>
          </a:xfrm>
          <a:prstGeom prst="rect">
            <a:avLst/>
          </a:prstGeom>
          <a:noFill/>
        </p:spPr>
        <p:txBody>
          <a:bodyPr wrap="square" rtlCol="0">
            <a:spAutoFit/>
          </a:bodyPr>
          <a:lstStyle>
            <a:defPPr>
              <a:defRPr lang="en-US"/>
            </a:defPPr>
            <a:lvl1pPr>
              <a:defRPr sz="4000" b="1">
                <a:solidFill>
                  <a:srgbClr val="7030A0"/>
                </a:solidFill>
                <a:effectLst>
                  <a:glow rad="88900">
                    <a:prstClr val="white"/>
                  </a:glow>
                </a:effectLst>
                <a:ea typeface="Microsoft YaHei"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a:t>
            </a:r>
            <a:r>
              <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a:t>
            </a:r>
            <a:endPar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
        <p:nvSpPr>
          <p:cNvPr id="5" name="Title 1"/>
          <p:cNvSpPr txBox="1"/>
          <p:nvPr/>
        </p:nvSpPr>
        <p:spPr>
          <a:xfrm>
            <a:off x="0" y="156114"/>
            <a:ext cx="9143999" cy="762000"/>
          </a:xfrm>
          <a:prstGeom prst="rect">
            <a:avLst/>
          </a:prstGeom>
        </p:spPr>
        <p:txBody>
          <a:bodyPr vert="horz" lIns="91440" tIns="45720" rIns="91440" bIns="45720" rtlCol="0" anchor="ctr">
            <a:noAutofit/>
          </a:bodyPr>
          <a:lstStyle>
            <a:defPPr>
              <a:defRPr lang="en-US"/>
            </a:defPPr>
            <a:lvl1pPr algn="ctr">
              <a:spcBef>
                <a:spcPts val="0"/>
              </a:spcBef>
              <a:buNone/>
              <a:defRPr sz="5400" b="1">
                <a:solidFill>
                  <a:srgbClr val="7030A0"/>
                </a:solidFill>
                <a:effectLst>
                  <a:glow rad="76200">
                    <a:schemeClr val="bg1"/>
                  </a:glow>
                  <a:outerShdw blurRad="38100" dist="38100" dir="2700000" algn="tl">
                    <a:srgbClr val="000000">
                      <a:alpha val="43137"/>
                    </a:srgbClr>
                  </a:outerShdw>
                </a:effectLst>
                <a:latin typeface="+mj-lt"/>
                <a:ea typeface="Microsoft YaHei" panose="020B0503020204020204" charset="-122"/>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Doa</a:t>
            </a:r>
            <a:r>
              <a:rPr kumimoji="0" lang="en-US" altLang="zh-CN" sz="44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 </a:t>
            </a: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Penjagaan</a:t>
            </a:r>
            <a:r>
              <a:rPr kumimoji="0" lang="en-US" altLang="zh-CN" sz="44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 </a:t>
            </a:r>
            <a:r>
              <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rPr>
              <a:t>Misi</a:t>
            </a:r>
            <a:endParaRPr kumimoji="0" lang="en-US" altLang="zh-CN" sz="4400" b="1" i="0" u="none" strike="noStrike" kern="1200" cap="none" spc="0" normalizeH="0" baseline="0" noProof="0" dirty="0" err="1">
              <a:ln>
                <a:noFill/>
              </a:ln>
              <a:solidFill>
                <a:srgbClr val="FF0000"/>
              </a:solidFill>
              <a:effectLst>
                <a:glow rad="88900">
                  <a:prstClr val="white"/>
                </a:glow>
              </a:effectLst>
              <a:uLnTx/>
              <a:uFillTx/>
              <a:latin typeface="Calibri" panose="020F0502020204030204"/>
              <a:ea typeface="Microsoft YaHei" panose="020B0503020204020204" charset="-122"/>
              <a:cs typeface="Calibri" panose="020F050202020403020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967</Words>
  <Application>WPS Presentation</Application>
  <PresentationFormat>On-screen Show (4:3)</PresentationFormat>
  <Paragraphs>18</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vt:lpstr>
      <vt:lpstr>Microsoft YaHei</vt:lpstr>
      <vt:lpstr>Calibri</vt:lpstr>
      <vt:lpstr>Arial Unicode MS</vt:lpstr>
      <vt:lpstr>2_Office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Jason</cp:lastModifiedBy>
  <cp:revision>5</cp:revision>
  <dcterms:created xsi:type="dcterms:W3CDTF">2022-08-24T06:10:00Z</dcterms:created>
  <dcterms:modified xsi:type="dcterms:W3CDTF">2022-08-31T05:22:03Z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26E39C7D55A445F1A474708A5FA14C04</vt:lpwstr>
  </property>
  <property fmtid="{D5CDD505-2E9C-101B-9397-08002B2CF9AE}" pid="3" name="KSOProductBuildVer">
    <vt:lpwstr>2057-11.2.0.11254</vt:lpwstr>
  </property>
</Properties>
</file>