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0" d="100"/>
          <a:sy n="80" d="100"/>
        </p:scale>
        <p:origin x="16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8/24/2022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59693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8/24/2022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7325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8/24/2022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11935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8/24/2022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36303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8/24/2022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03422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8/24/2022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55515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8/24/2022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70064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8/24/2022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8970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8/24/2022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94598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8/24/2022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57692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8/24/2022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33555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8/24/2022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723384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rgbClr val="FDD1D1"/>
            </a:gs>
            <a:gs pos="100000">
              <a:srgbClr val="FDCFCF"/>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39838" y="704288"/>
            <a:ext cx="8380071" cy="5791200"/>
          </a:xfrm>
        </p:spPr>
        <p:txBody>
          <a:bodyPr>
            <a:noAutofit/>
          </a:bodyPr>
          <a:lstStyle/>
          <a:p>
            <a:pPr marL="0" indent="0" fontAlgn="auto">
              <a:spcBef>
                <a:spcPts val="0"/>
              </a:spcBef>
              <a:buNone/>
            </a:pPr>
            <a:r>
              <a:rPr lang="en-US" sz="3600" b="1" dirty="0">
                <a:solidFill>
                  <a:schemeClr val="tx2">
                    <a:lumMod val="50000"/>
                  </a:schemeClr>
                </a:solidFill>
                <a:effectLst>
                  <a:glow rad="76200">
                    <a:schemeClr val="bg1"/>
                  </a:glow>
                </a:effectLst>
                <a:ea typeface="Microsoft YaHei" panose="020B0503020204020204" charset="-122"/>
              </a:rPr>
              <a:t>Jehovah Rapha, our Healer God, our missionary Yu Chen </a:t>
            </a:r>
            <a:r>
              <a:rPr lang="en-US" sz="3600" b="1" dirty="0" err="1">
                <a:solidFill>
                  <a:schemeClr val="tx2">
                    <a:lumMod val="50000"/>
                  </a:schemeClr>
                </a:solidFill>
                <a:effectLst>
                  <a:glow rad="76200">
                    <a:schemeClr val="bg1"/>
                  </a:glow>
                </a:effectLst>
                <a:ea typeface="Microsoft YaHei" panose="020B0503020204020204" charset="-122"/>
              </a:rPr>
              <a:t>Chen</a:t>
            </a:r>
            <a:r>
              <a:rPr lang="en-US" sz="3600" b="1" dirty="0">
                <a:solidFill>
                  <a:schemeClr val="tx2">
                    <a:lumMod val="50000"/>
                  </a:schemeClr>
                </a:solidFill>
                <a:effectLst>
                  <a:glow rad="76200">
                    <a:schemeClr val="bg1"/>
                  </a:glow>
                </a:effectLst>
                <a:ea typeface="Microsoft YaHei" panose="020B0503020204020204" charset="-122"/>
              </a:rPr>
              <a:t> accidentally twisted her foot and ended up with a fractured ankle bone. We pray for her healing and are grateful that the surgery has been a success. Her ankle bone is now secured with two surgical screws. As such, she now has mobility issues and she cannot apply pressure on her injured ankle temporarily. We pray that she </a:t>
            </a:r>
            <a:r>
              <a:rPr lang="en-US" sz="3600" b="1" dirty="0" smtClean="0">
                <a:solidFill>
                  <a:schemeClr val="tx2">
                    <a:lumMod val="50000"/>
                  </a:schemeClr>
                </a:solidFill>
                <a:effectLst>
                  <a:glow rad="76200">
                    <a:schemeClr val="bg1"/>
                  </a:glow>
                </a:effectLst>
                <a:ea typeface="Microsoft YaHei" panose="020B0503020204020204" charset="-122"/>
              </a:rPr>
              <a:t>is</a:t>
            </a:r>
            <a:endParaRPr lang="en-US"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5" name="TextBox 4"/>
          <p:cNvSpPr txBox="1"/>
          <p:nvPr/>
        </p:nvSpPr>
        <p:spPr>
          <a:xfrm>
            <a:off x="7510507" y="6057161"/>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Cont...</a:t>
            </a:r>
          </a:p>
        </p:txBody>
      </p:sp>
    </p:spTree>
    <p:extLst>
      <p:ext uri="{BB962C8B-B14F-4D97-AF65-F5344CB8AC3E}">
        <p14:creationId xmlns:p14="http://schemas.microsoft.com/office/powerpoint/2010/main" val="3814212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rgbClr val="FDD1D1"/>
            </a:gs>
            <a:gs pos="100000">
              <a:srgbClr val="FDCFCF"/>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39838" y="704288"/>
            <a:ext cx="8380071" cy="5791200"/>
          </a:xfrm>
        </p:spPr>
        <p:txBody>
          <a:bodyPr>
            <a:noAutofit/>
          </a:bodyPr>
          <a:lstStyle/>
          <a:p>
            <a:pPr marL="0" indent="0" fontAlgn="auto">
              <a:spcBef>
                <a:spcPts val="0"/>
              </a:spcBef>
              <a:buNone/>
            </a:pPr>
            <a:r>
              <a:rPr lang="en-US" sz="3600" b="1" dirty="0" smtClean="0">
                <a:solidFill>
                  <a:schemeClr val="tx2">
                    <a:lumMod val="50000"/>
                  </a:schemeClr>
                </a:solidFill>
                <a:effectLst>
                  <a:glow rad="76200">
                    <a:schemeClr val="bg1"/>
                  </a:glow>
                </a:effectLst>
                <a:ea typeface="Microsoft YaHei" panose="020B0503020204020204" charset="-122"/>
              </a:rPr>
              <a:t>able </a:t>
            </a:r>
            <a:r>
              <a:rPr lang="en-US" sz="3600" b="1" dirty="0">
                <a:solidFill>
                  <a:schemeClr val="tx2">
                    <a:lumMod val="50000"/>
                  </a:schemeClr>
                </a:solidFill>
                <a:effectLst>
                  <a:glow rad="76200">
                    <a:schemeClr val="bg1"/>
                  </a:glow>
                </a:effectLst>
                <a:ea typeface="Microsoft YaHei" panose="020B0503020204020204" charset="-122"/>
              </a:rPr>
              <a:t>to adapt to her present situation and that her ankle bone will recover fast. Please help her to dispense with the fear from falling and the anxiety of being invalid. We pray that she may rest in Your care during her recuperation period. May she gain strength soon to briskly walk and agilely move among the unreached Cambodian people to share her witness. In Jesus Christ's name we pray, Amen.</a:t>
            </a:r>
            <a:endParaRPr lang="en-US"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Tree>
    <p:extLst>
      <p:ext uri="{BB962C8B-B14F-4D97-AF65-F5344CB8AC3E}">
        <p14:creationId xmlns:p14="http://schemas.microsoft.com/office/powerpoint/2010/main" val="10095463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5" name="Picture 4"/>
          <p:cNvPicPr>
            <a:picLocks noChangeAspect="1"/>
          </p:cNvPicPr>
          <p:nvPr/>
        </p:nvPicPr>
        <p:blipFill rotWithShape="1">
          <a:blip r:embed="rId2"/>
          <a:srcRect l="12548" r="12479"/>
          <a:stretch/>
        </p:blipFill>
        <p:spPr>
          <a:xfrm>
            <a:off x="-1" y="0"/>
            <a:ext cx="9140839" cy="6858000"/>
          </a:xfrm>
          <a:prstGeom prst="rect">
            <a:avLst/>
          </a:prstGeom>
        </p:spPr>
      </p:pic>
    </p:spTree>
    <p:extLst>
      <p:ext uri="{BB962C8B-B14F-4D97-AF65-F5344CB8AC3E}">
        <p14:creationId xmlns:p14="http://schemas.microsoft.com/office/powerpoint/2010/main" val="20075292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88" r="12443"/>
          <a:stretch/>
        </p:blipFill>
        <p:spPr>
          <a:xfrm>
            <a:off x="0" y="0"/>
            <a:ext cx="9152405" cy="6858000"/>
          </a:xfrm>
          <a:prstGeom prst="rect">
            <a:avLst/>
          </a:prstGeom>
        </p:spPr>
      </p:pic>
    </p:spTree>
    <p:extLst>
      <p:ext uri="{BB962C8B-B14F-4D97-AF65-F5344CB8AC3E}">
        <p14:creationId xmlns:p14="http://schemas.microsoft.com/office/powerpoint/2010/main" val="3743858256"/>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TotalTime>
  <Words>159</Words>
  <Application>Microsoft Office PowerPoint</Application>
  <PresentationFormat>On-screen Show (4:3)</PresentationFormat>
  <Paragraphs>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cp:revision>
  <dcterms:created xsi:type="dcterms:W3CDTF">2022-08-24T06:10:42Z</dcterms:created>
  <dcterms:modified xsi:type="dcterms:W3CDTF">2022-08-24T06:17:08Z</dcterms:modified>
</cp:coreProperties>
</file>