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84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87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7725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69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303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42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51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06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97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598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69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1816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555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325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93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185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628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04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239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090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885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272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6A2D-A015-43BC-9762-15B3C3C4F6EF}" type="datetimeFigureOut">
              <a:rPr lang="en-MY" smtClean="0"/>
              <a:t>24/8/2022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5104-5609-4C03-8A90-44FF584437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032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33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DD1D1"/>
            </a:gs>
            <a:gs pos="100000">
              <a:srgbClr val="FD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耶和华拉法，医治的上帝，余琤琤宣教士不慎崴脚，导致脚踝骨头断裂，求祢医治。感恩，手术顺利，以两根螺丝锁住脚踝骨。现在行动不便，暂时脚不能着地，祷告她尽快适应，脚踝骨迅速愈合。求祢保守琤琤宣教士的心怀意念，消除跌倒产生的恐惧，受伤带来的忧虑。祷告她在康复期间，得以在祢里面享安歇。祈愿她重新行走的那一天，可以健步如飞，奔跑在柬埔寨未得之民当中做见证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36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9" r="12477"/>
          <a:stretch/>
        </p:blipFill>
        <p:spPr>
          <a:xfrm>
            <a:off x="0" y="0"/>
            <a:ext cx="9144000" cy="686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2022-08-24T06:10:42Z</dcterms:created>
  <dcterms:modified xsi:type="dcterms:W3CDTF">2022-08-24T06:11:51Z</dcterms:modified>
</cp:coreProperties>
</file>