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969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7325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193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6303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342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551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0064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897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4598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769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3555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233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FDD1D1"/>
            </a:gs>
            <a:gs pos="100000">
              <a:srgbClr val="FDCFC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Yahweh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Rafa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Penyembuh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Yu Chen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Chen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sengaja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terseliuh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kakinya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patah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tulang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pergelangan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kakinya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tolong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sembuhkan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dia. 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pembedahan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berjalan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lancar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tulang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buku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dikunci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skru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Sekarang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bergerak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kakinya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menyentuh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tanah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5159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FDD1D1"/>
            </a:gs>
            <a:gs pos="100000">
              <a:srgbClr val="FDCFC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buat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sementara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waktu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menyesuaikan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secepat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mungkin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tulang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buku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lalinya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cepat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sembuh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Tolong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lindungi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fikiran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Chen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Chen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hilangkan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ketakutan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disebabkan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jatuh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kebimbangan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disebabkan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kecederaan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66130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FDD1D1"/>
            </a:gs>
            <a:gs pos="100000">
              <a:srgbClr val="FDCFC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berehat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dalamMu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tempoh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pemulihannya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berjalan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semula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berjalan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seperti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terbang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berlari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kesaksian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kalangan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rakyat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Kemboja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belum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59383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155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2022-08-24T06:10:42Z</dcterms:created>
  <dcterms:modified xsi:type="dcterms:W3CDTF">2022-08-24T06:50:58Z</dcterms:modified>
</cp:coreProperties>
</file>