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59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0" d="100"/>
          <a:sy n="80" d="100"/>
        </p:scale>
        <p:origin x="16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8/17/2022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99686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8/17/2022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66222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8/17/2022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2588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8/17/2022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40902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8/17/2022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29884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8/17/2022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18608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8/17/2022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36943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8/17/2022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7530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8/17/2022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6294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8/17/2022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45558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8/17/2022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95439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8/17/2022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69257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6">
                <a:lumMod val="20000"/>
                <a:lumOff val="80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8155" y="864421"/>
            <a:ext cx="8447689" cy="5791200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6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天父，求祢看顾在英国的阮文顺和余惠信宣教士。祢知道他们的处境，他们正搬家到比较近教堂的牧师屋。忙碌的同时，突然得知工作签证不能再延签。要获得新的签证，文顺牧师要于来临</a:t>
            </a:r>
            <a:r>
              <a:rPr lang="en-US" altLang="zh-CN" sz="36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24</a:t>
            </a:r>
            <a:r>
              <a:rPr lang="zh-CN" altLang="en-US" sz="36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日考试，惠信则需要考英文。在一周内预备考试是大挑战。天父啊！他们特别需要足夠的记忆力、智慧和健康。求祢保守他们平静安稳的应付考试，带领他们俩顺利通过，并获得签证，在幽谷中得胜。奉主基督名求，阿们。</a:t>
            </a:r>
          </a:p>
        </p:txBody>
      </p:sp>
      <p:sp>
        <p:nvSpPr>
          <p:cNvPr id="4" name="Title 1"/>
          <p:cNvSpPr txBox="1"/>
          <p:nvPr/>
        </p:nvSpPr>
        <p:spPr>
          <a:xfrm>
            <a:off x="0" y="192001"/>
            <a:ext cx="91440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101600">
                    <a:prstClr val="white"/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宣教关怀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101600">
                  <a:prstClr val="white"/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894636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451" r="12451"/>
          <a:stretch/>
        </p:blipFill>
        <p:spPr>
          <a:xfrm>
            <a:off x="-1" y="0"/>
            <a:ext cx="915592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1087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186</Words>
  <Application>Microsoft Office PowerPoint</Application>
  <PresentationFormat>On-screen Show (4:3)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Microsoft YaHei</vt:lpstr>
      <vt:lpstr>Arial</vt:lpstr>
      <vt:lpstr>Calibri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2</cp:revision>
  <dcterms:created xsi:type="dcterms:W3CDTF">2022-08-16T01:58:48Z</dcterms:created>
  <dcterms:modified xsi:type="dcterms:W3CDTF">2022-08-17T01:27:34Z</dcterms:modified>
</cp:coreProperties>
</file>