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68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22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8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90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88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60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694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3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9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555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543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25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Nguang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Ung Soon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UK.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keadaan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berpindah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rumah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kesibukan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tiba-tiba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mengetahui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visa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dilanjutkan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mendapatkan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visa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5397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Ung Soon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peperiksaan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24hb,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peperiksaan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Bahasa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Persediaan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peperiksaan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minggu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cabaran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besar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!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ingatan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yang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5266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mencukupi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pastikan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tenang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stabil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menghadapi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peperiksaan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lulus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mendapatkan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visa,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cubaan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9184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149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2022-08-16T01:58:48Z</dcterms:created>
  <dcterms:modified xsi:type="dcterms:W3CDTF">2022-08-17T01:30:18Z</dcterms:modified>
</cp:coreProperties>
</file>