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3" autoAdjust="0"/>
    <p:restoredTop sz="94660"/>
  </p:normalViewPr>
  <p:slideViewPr>
    <p:cSldViewPr snapToGrid="0">
      <p:cViewPr varScale="1">
        <p:scale>
          <a:sx n="80" d="100"/>
          <a:sy n="80" d="100"/>
        </p:scale>
        <p:origin x="16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7/26/2022</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855164">
                <a:alpha val="74000"/>
              </a:srgbClr>
            </a:gs>
            <a:gs pos="10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414796" cy="5791200"/>
          </a:xfrm>
        </p:spPr>
        <p:txBody>
          <a:bodyPr>
            <a:noAutofit/>
          </a:bodyPr>
          <a:lstStyle/>
          <a:p>
            <a:pPr marL="0" indent="0" fontAlgn="auto">
              <a:spcBef>
                <a:spcPts val="0"/>
              </a:spcBef>
              <a:buNone/>
            </a:pPr>
            <a:r>
              <a:rPr lang="en-US" sz="3600" b="1" dirty="0">
                <a:solidFill>
                  <a:schemeClr val="tx2">
                    <a:lumMod val="50000"/>
                  </a:schemeClr>
                </a:solidFill>
                <a:effectLst>
                  <a:glow rad="76200">
                    <a:schemeClr val="bg1"/>
                  </a:glow>
                </a:effectLst>
                <a:ea typeface="Microsoft YaHei" panose="020B0503020204020204" charset="-122"/>
              </a:rPr>
              <a:t>Dear Heavenly Father, we pray for our missionary couple, Matthew and Diana who are catering to the needs of the less privileged group in Japan via food bank. May they thus be led to know You who dearly love them all. We pray for You to work in the hearts of those they reach out to. Please remove hindrances that prevent them from believing in You and grant </a:t>
            </a:r>
            <a:r>
              <a:rPr lang="en-US" sz="3600" b="1" dirty="0" smtClean="0">
                <a:solidFill>
                  <a:schemeClr val="tx2">
                    <a:lumMod val="50000"/>
                  </a:schemeClr>
                </a:solidFill>
                <a:effectLst>
                  <a:glow rad="76200">
                    <a:schemeClr val="bg1"/>
                  </a:glow>
                </a:effectLst>
                <a:ea typeface="Microsoft YaHei" panose="020B0503020204020204" charset="-122"/>
              </a:rPr>
              <a:t>them</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5" name="TextBox 4"/>
          <p:cNvSpPr txBox="1"/>
          <p:nvPr/>
        </p:nvSpPr>
        <p:spPr>
          <a:xfrm>
            <a:off x="7510507" y="6057161"/>
            <a:ext cx="1471448"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rPr>
              <a:t>Cont...</a:t>
            </a:r>
          </a:p>
        </p:txBody>
      </p:sp>
    </p:spTree>
    <p:extLst>
      <p:ext uri="{BB962C8B-B14F-4D97-AF65-F5344CB8AC3E}">
        <p14:creationId xmlns:p14="http://schemas.microsoft.com/office/powerpoint/2010/main" val="24910302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rgbClr val="855164">
                <a:alpha val="74000"/>
              </a:srgbClr>
            </a:gs>
            <a:gs pos="100000">
              <a:schemeClr val="accent4">
                <a:lumMod val="20000"/>
                <a:lumOff val="80000"/>
              </a:schemeClr>
            </a:gs>
          </a:gsLst>
          <a:lin ang="5400000" scaled="1"/>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86136" y="704288"/>
            <a:ext cx="8414796" cy="5791200"/>
          </a:xfrm>
        </p:spPr>
        <p:txBody>
          <a:bodyPr>
            <a:noAutofit/>
          </a:bodyPr>
          <a:lstStyle/>
          <a:p>
            <a:pPr marL="0" indent="0" fontAlgn="auto">
              <a:spcBef>
                <a:spcPts val="0"/>
              </a:spcBef>
              <a:buNone/>
            </a:pPr>
            <a:r>
              <a:rPr lang="en-US" sz="3600" b="1" dirty="0" smtClean="0">
                <a:solidFill>
                  <a:schemeClr val="tx2">
                    <a:lumMod val="50000"/>
                  </a:schemeClr>
                </a:solidFill>
                <a:effectLst>
                  <a:glow rad="76200">
                    <a:schemeClr val="bg1"/>
                  </a:glow>
                </a:effectLst>
                <a:ea typeface="Microsoft YaHei" panose="020B0503020204020204" charset="-122"/>
              </a:rPr>
              <a:t>insight </a:t>
            </a:r>
            <a:r>
              <a:rPr lang="en-US" sz="3600" b="1" dirty="0">
                <a:solidFill>
                  <a:schemeClr val="tx2">
                    <a:lumMod val="50000"/>
                  </a:schemeClr>
                </a:solidFill>
                <a:effectLst>
                  <a:glow rad="76200">
                    <a:schemeClr val="bg1"/>
                  </a:glow>
                </a:effectLst>
                <a:ea typeface="Microsoft YaHei" panose="020B0503020204020204" charset="-122"/>
              </a:rPr>
              <a:t>to know and accept salvation. The Japanese church is aging. We pray for You to add young people and children to Kushiro Christian Church, which is their ministry church. We also pray for the missionary couple to be blessed before others and for them to be virtuous living testimonies for You. May others thus be drawn to know Christ. In Jesus Christ’s name we pray, Amen.</a:t>
            </a:r>
            <a:endParaRPr lang="en-US" sz="3600" b="1" dirty="0">
              <a:solidFill>
                <a:schemeClr val="tx2">
                  <a:lumMod val="50000"/>
                </a:schemeClr>
              </a:solidFill>
              <a:effectLst>
                <a:glow rad="76200">
                  <a:schemeClr val="bg1"/>
                </a:glow>
              </a:effectLst>
              <a:ea typeface="Microsoft YaHei" panose="020B0503020204020204" charset="-122"/>
            </a:endParaRPr>
          </a:p>
        </p:txBody>
      </p:sp>
      <p:sp>
        <p:nvSpPr>
          <p:cNvPr id="4"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Tree>
    <p:extLst>
      <p:ext uri="{BB962C8B-B14F-4D97-AF65-F5344CB8AC3E}">
        <p14:creationId xmlns:p14="http://schemas.microsoft.com/office/powerpoint/2010/main" val="414216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2" r="12473"/>
          <a:stretch/>
        </p:blipFill>
        <p:spPr>
          <a:xfrm>
            <a:off x="0" y="0"/>
            <a:ext cx="9144000" cy="6853842"/>
          </a:xfrm>
          <a:prstGeom prst="rect">
            <a:avLst/>
          </a:prstGeom>
        </p:spPr>
      </p:pic>
    </p:spTree>
    <p:extLst>
      <p:ext uri="{BB962C8B-B14F-4D97-AF65-F5344CB8AC3E}">
        <p14:creationId xmlns:p14="http://schemas.microsoft.com/office/powerpoint/2010/main" val="2474776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32" r="12466"/>
          <a:stretch/>
        </p:blipFill>
        <p:spPr>
          <a:xfrm>
            <a:off x="0" y="0"/>
            <a:ext cx="9156492" cy="6858000"/>
          </a:xfrm>
          <a:prstGeom prst="rect">
            <a:avLst/>
          </a:prstGeom>
        </p:spPr>
      </p:pic>
    </p:spTree>
    <p:extLst>
      <p:ext uri="{BB962C8B-B14F-4D97-AF65-F5344CB8AC3E}">
        <p14:creationId xmlns:p14="http://schemas.microsoft.com/office/powerpoint/2010/main" val="4199630445"/>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64</TotalTime>
  <Words>155</Words>
  <Application>Microsoft Office PowerPoint</Application>
  <PresentationFormat>On-screen Show (4:3)</PresentationFormat>
  <Paragraphs>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Microsoft YaHei</vt:lpstr>
      <vt:lpstr>Arial</vt:lpstr>
      <vt:lpstr>Calibri</vt:lpstr>
      <vt:lpstr>2_Office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cp:revision>
  <dcterms:created xsi:type="dcterms:W3CDTF">2022-07-21T08:51:00Z</dcterms:created>
  <dcterms:modified xsi:type="dcterms:W3CDTF">2022-07-26T03:47:19Z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FD7E7C879F5A4C9E8734CDB9FCB00B02</vt:lpwstr>
  </property>
  <property fmtid="{D5CDD505-2E9C-101B-9397-08002B2CF9AE}" pid="3" name="KSOProductBuildVer">
    <vt:lpwstr>2057-11.2.0.11191</vt:lpwstr>
  </property>
</Properties>
</file>