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855164"/>
            </a:gs>
            <a:gs pos="100000">
              <a:schemeClr val="accent4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155" y="864421"/>
            <a:ext cx="8447689" cy="5791200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天父</a:t>
            </a:r>
            <a:r>
              <a:rPr lang="zh-CN" altLang="en-US" sz="36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，我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们为陈梅满和黄珊珊宣教士在日</a:t>
            </a:r>
            <a:r>
              <a:rPr lang="zh-CN" altLang="en-US" sz="36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本通过食物银行提供社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区弱势群体的生活需要，从而引导他们认</a:t>
            </a:r>
            <a:r>
              <a:rPr lang="zh-CN" altLang="en-US" sz="36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识爱他们的主祷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告。求</a:t>
            </a:r>
            <a:r>
              <a:rPr lang="zh-CN" altLang="en-US" sz="36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祢在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所接触过的日本</a:t>
            </a:r>
            <a:r>
              <a:rPr lang="zh-CN" altLang="en-US" sz="36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人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心中</a:t>
            </a:r>
            <a:r>
              <a:rPr lang="zh-CN" altLang="en-US" sz="36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动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工，挪</a:t>
            </a:r>
            <a:r>
              <a:rPr lang="zh-CN" altLang="en-US" sz="36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走信主的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障碍，开启他们的心窍</a:t>
            </a:r>
            <a:r>
              <a:rPr lang="zh-CN" altLang="en-US" sz="36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，能够明白并接受救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恩。日</a:t>
            </a:r>
            <a:r>
              <a:rPr lang="zh-CN" altLang="en-US" sz="36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本人教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会老化，求主加添年轻人</a:t>
            </a:r>
            <a:r>
              <a:rPr lang="zh-CN" altLang="en-US" sz="36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和小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孩</a:t>
            </a:r>
            <a:r>
              <a:rPr lang="zh-CN" altLang="en-US" sz="36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子给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宣教士服事的釧路基督教会</a:t>
            </a:r>
            <a:r>
              <a:rPr lang="zh-CN" altLang="en-US" sz="36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。我们祷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告宣教士夫妇在日本人面前蒙恩</a:t>
            </a:r>
            <a:r>
              <a:rPr lang="zh-CN" altLang="en-US" sz="36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，在活出美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好生命的见</a:t>
            </a:r>
            <a:r>
              <a:rPr lang="zh-CN" altLang="en-US" sz="36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证时，就吸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引人渴望认识基督。奉主基督名求，阿们。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7918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17" r="12517"/>
          <a:stretch/>
        </p:blipFill>
        <p:spPr>
          <a:xfrm>
            <a:off x="0" y="0"/>
            <a:ext cx="9144000" cy="6861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7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185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Microsoft YaHei</vt:lpstr>
      <vt:lpstr>Arial</vt:lpstr>
      <vt:lpstr>Calibri</vt:lpstr>
      <vt:lpstr>2_Office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</cp:revision>
  <dcterms:created xsi:type="dcterms:W3CDTF">2022-07-21T08:51:00Z</dcterms:created>
  <dcterms:modified xsi:type="dcterms:W3CDTF">2022-07-25T03:43:57Z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FD7E7C879F5A4C9E8734CDB9FCB00B02</vt:lpwstr>
  </property>
  <property fmtid="{D5CDD505-2E9C-101B-9397-08002B2CF9AE}" pid="3" name="KSOProductBuildVer">
    <vt:lpwstr>2057-11.2.0.11191</vt:lpwstr>
  </property>
</Properties>
</file>