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48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555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23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49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34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38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8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90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71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66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24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3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855164">
                <a:alpha val="74000"/>
              </a:srgb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Matthew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Diana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Bank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Makanan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keperluan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golongan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keupayaan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9658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855164">
                <a:alpha val="74000"/>
              </a:srgb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hapuskan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keselamatan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menambah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golongan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Kristian Kushiro,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agar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7655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855164">
                <a:alpha val="74000"/>
              </a:srgb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pasangan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perkenan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menjalani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kesaksian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menarik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5583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152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2022-07-21T08:51:30Z</dcterms:created>
  <dcterms:modified xsi:type="dcterms:W3CDTF">2022-07-26T05:33:20Z</dcterms:modified>
</cp:coreProperties>
</file>