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3" d="100"/>
          <a:sy n="83" d="100"/>
        </p:scale>
        <p:origin x="15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058F9D"/>
            </a:gs>
            <a:gs pos="100000">
              <a:schemeClr val="accent5">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God, we are thankful that you have appointed missionary Karen Goh to Japan missions field this past ten years. She has been able to reach out to many Japanese children via teaching of English language. We pray for her to be blessed with wisdom so as to leave a positive impact on the new Japanese generation. May Your mercy be upon her ministry churches, the </a:t>
            </a:r>
            <a:r>
              <a:rPr lang="en-US" sz="3600" b="1" dirty="0" smtClean="0">
                <a:solidFill>
                  <a:schemeClr val="tx2">
                    <a:lumMod val="50000"/>
                  </a:schemeClr>
                </a:solidFill>
                <a:effectLst>
                  <a:glow rad="76200">
                    <a:schemeClr val="bg1"/>
                  </a:glow>
                </a:effectLst>
                <a:ea typeface="Microsoft YaHei" panose="020B0503020204020204" charset="-122"/>
              </a:rPr>
              <a:t>Bunkyo</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197982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058F9D"/>
            </a:gs>
            <a:gs pos="100000">
              <a:schemeClr val="accent5">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a:spcBef>
                <a:spcPts val="0"/>
              </a:spcBef>
              <a:buNone/>
            </a:pPr>
            <a:r>
              <a:rPr lang="en-US" sz="3600" b="1" dirty="0">
                <a:solidFill>
                  <a:schemeClr val="tx2">
                    <a:lumMod val="50000"/>
                  </a:schemeClr>
                </a:solidFill>
                <a:effectLst>
                  <a:glow rad="76200">
                    <a:schemeClr val="bg1"/>
                  </a:glow>
                </a:effectLst>
                <a:ea typeface="Microsoft YaHei" panose="020B0503020204020204" charset="-122"/>
              </a:rPr>
              <a:t>Gospel Center and the Mikuni Lighthouse</a:t>
            </a:r>
          </a:p>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which </a:t>
            </a:r>
            <a:r>
              <a:rPr lang="en-US" sz="3600" b="1" dirty="0">
                <a:solidFill>
                  <a:schemeClr val="tx2">
                    <a:lumMod val="50000"/>
                  </a:schemeClr>
                </a:solidFill>
                <a:effectLst>
                  <a:glow rad="76200">
                    <a:schemeClr val="bg1"/>
                  </a:glow>
                </a:effectLst>
                <a:ea typeface="Microsoft YaHei" panose="020B0503020204020204" charset="-122"/>
              </a:rPr>
              <a:t>have been without pastors for six years. May You raise up young Japanese Christians to go for full time ministry. We also pray for You to open the eyes of Japanese Christians so that they may see the doom befalling their kinsmen. May they thus be as Paul, who was willing to sacrifice all to save souls of his kinsmen.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676724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159</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2022-07-21T08:51:00Z</dcterms:created>
  <dcterms:modified xsi:type="dcterms:W3CDTF">2022-07-26T03:24:09Z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FD7E7C879F5A4C9E8734CDB9FCB00B02</vt:lpwstr>
  </property>
  <property fmtid="{D5CDD505-2E9C-101B-9397-08002B2CF9AE}" pid="3" name="KSOProductBuildVer">
    <vt:lpwstr>2057-11.2.0.11191</vt:lpwstr>
  </property>
</Properties>
</file>