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48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55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23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4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34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38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28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0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710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066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24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7/25/2022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33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058F9D"/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上帝使用吴哲仙宣教士在日本宣教已有十年时间。她藉教导英文接触许多日本小孩子。祷告她有智慧影响日本新生代的生命，让他们从小接触福音。求祢怜悯，哲仙宣教士所服事的福井文京教会和三国教会已有六年没有牧者。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求祢兴起日本年轻基督徒献身加入牧者行列；也开启日本基督徒的眼睛，看见同胞灭亡，就像保罗一样为骨肉之亲，愿意不惜一切代价传福音挽救灵魂。奉主基督名求，阿们。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65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6" r="12432"/>
          <a:stretch/>
        </p:blipFill>
        <p:spPr>
          <a:xfrm>
            <a:off x="0" y="0"/>
            <a:ext cx="91504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182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2022-07-21T08:51:30Z</dcterms:created>
  <dcterms:modified xsi:type="dcterms:W3CDTF">2022-07-25T03:41:35Z</dcterms:modified>
</cp:coreProperties>
</file>