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48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55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23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4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34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38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8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0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7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66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2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3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58F9D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Karen Goh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generasi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biarkan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31853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58F9D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kecil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Bunkyo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Mikuni,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Karen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orang-orang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mengabdikan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barisan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pastor;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orang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036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58F9D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menyaksikan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kebinasaan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sekalipun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9120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2022-07-21T08:51:30Z</dcterms:created>
  <dcterms:modified xsi:type="dcterms:W3CDTF">2022-07-26T05:31:19Z</dcterms:modified>
</cp:coreProperties>
</file>