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901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358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169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0722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8902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245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1809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3728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857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6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284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814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FFCDCD">
                <a:lumMod val="91000"/>
              </a:srgbClr>
            </a:gs>
            <a:gs pos="83000">
              <a:srgbClr val="FFCDCD">
                <a:lumMod val="82000"/>
              </a:srgb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感谢天父，林懿宣教士述职后，再次回到印度支那展开第三期宣教。为她健康祷告，若天父不医治身上的刺，就给她足够恩典与疾病共存。祷告她与同工之间能够和睦共处，彼此相顾。求祢赐给她智慧和谋略，存着信心和盼望与语言中心的学生建立关系，以生命影响生命，间接和直接向他们传福音。愿祢的名被高举，就吸引万人归祢，越来越多当地人做耶稣的门徒，成为敬畏上帝的民族。奉主基督名求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8777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8" r="12488"/>
          <a:stretch/>
        </p:blipFill>
        <p:spPr>
          <a:xfrm>
            <a:off x="0" y="0"/>
            <a:ext cx="91468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18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186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Microsoft YaHei</vt:lpstr>
      <vt:lpstr>Arial</vt:lpstr>
      <vt:lpstr>Calibri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2022-07-19T02:35:08Z</dcterms:created>
  <dcterms:modified xsi:type="dcterms:W3CDTF">2022-07-20T00:37:30Z</dcterms:modified>
</cp:coreProperties>
</file>