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9011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3589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1690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0722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8902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245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1809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3728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857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6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2841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8140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FFCDCD">
                <a:lumMod val="91000"/>
              </a:srgbClr>
            </a:gs>
            <a:gs pos="83000">
              <a:srgbClr val="FFCDCD">
                <a:lumMod val="82000"/>
              </a:srgb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Lydia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kembali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Indochina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memulakan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tahap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ketiga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selepas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melaporkan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pelayanannya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kampung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halaman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kesihatannya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Jika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tidak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mencabut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duri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tubuhnya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sila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memberinya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rahmat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secukupnya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hidup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bersama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197984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FFCDCD">
                <a:lumMod val="91000"/>
              </a:srgbClr>
            </a:gs>
            <a:gs pos="83000">
              <a:srgbClr val="FFCDCD">
                <a:lumMod val="82000"/>
              </a:srgb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penyakitnya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sekerjanya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hidup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harmoni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saling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antara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lain.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kebijaksanaan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strategi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serta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mempunyai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keyakinan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harapan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membina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hubungan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Pusat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Bahasa,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mempengaruhi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kehidupan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425851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FFCDCD">
                <a:lumMod val="91000"/>
              </a:srgbClr>
            </a:gs>
            <a:gs pos="83000">
              <a:srgbClr val="FFCDCD">
                <a:lumMod val="82000"/>
              </a:srgb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kehidupannya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secara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tidak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langsung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langsung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ditinggikan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tertarik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semakin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ramai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tempatan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murid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bangsa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takut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255727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152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2022-07-19T02:35:08Z</dcterms:created>
  <dcterms:modified xsi:type="dcterms:W3CDTF">2022-07-20T01:09:33Z</dcterms:modified>
</cp:coreProperties>
</file>