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7069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47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0324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26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516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94465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401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90547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7555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873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8362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08097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8853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03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5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9598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858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4990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966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7413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985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15099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0F564-4F87-4D01-8CBD-679D90395693}" type="datetimeFigureOut">
              <a:rPr lang="en-MY" smtClean="0"/>
              <a:t>13/7/2022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DCE8D-B686-4109-9B70-1135B48E570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6479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7/13/2022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9989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4000">
              <a:srgbClr val="006666">
                <a:alpha val="65000"/>
              </a:srgbClr>
            </a:gs>
            <a:gs pos="100000">
              <a:srgbClr val="006666">
                <a:lumMod val="96000"/>
              </a:srgbClr>
            </a:gs>
            <a:gs pos="57000">
              <a:srgbClr val="008080">
                <a:alpha val="27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30" y="331986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zh-CN" altLang="en-US" sz="4000" b="1" kern="0" dirty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宣教关</a:t>
            </a:r>
            <a:r>
              <a:rPr lang="zh-CN" altLang="en-US" sz="4000" b="1" kern="0" dirty="0" smtClean="0"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怀：</a:t>
            </a:r>
            <a:r>
              <a:rPr lang="zh-CN" altLang="en-US" sz="3600" b="1" cap="all" dirty="0" smtClean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慈爱的天父，日本是福音硬土。虽然日本的宣教历史很悠久了，但日本人基督徒不到两巴仙，还是未得之民。前首相安倍晋三被枪杀，凶手认为安倍与他痛恨的统一教有关系，因为他的母亲做统一教的教徒奉献钱财，导致家庭破产。这使很多日本人误解基督教，更加抗拒福音。这也使在日本的宣教工作更加困难。求主帮助宣教士和鸽子们灵巧像蛇，驯良像鸽子，帮助日本人能够正确的认识基督教和慈爱的真神。奉耶稣基督名求，阿们。</a:t>
            </a:r>
            <a:endParaRPr lang="zh-CN" altLang="en-US" sz="3600" b="1" cap="all" dirty="0">
              <a:effectLst>
                <a:glow rad="762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701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01" r="12471"/>
          <a:stretch/>
        </p:blipFill>
        <p:spPr>
          <a:xfrm>
            <a:off x="-1" y="0"/>
            <a:ext cx="91475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37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198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2022-07-13T03:08:13Z</dcterms:created>
  <dcterms:modified xsi:type="dcterms:W3CDTF">2022-07-13T03:10:30Z</dcterms:modified>
</cp:coreProperties>
</file>