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26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90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50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1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944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40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05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75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87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36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88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998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rgbClr val="006666">
                <a:alpha val="65000"/>
              </a:srgbClr>
            </a:gs>
            <a:gs pos="100000">
              <a:srgbClr val="006666">
                <a:lumMod val="96000"/>
              </a:srgbClr>
            </a:gs>
            <a:gs pos="57000">
              <a:srgbClr val="008080">
                <a:alpha val="2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Walaupun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sejarah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lama, orang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peratus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dianggap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Perdana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Menteri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Shinzo Abe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ditembak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dibunuh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pembunuh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Abe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0770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rgbClr val="006666">
                <a:alpha val="65000"/>
              </a:srgbClr>
            </a:gs>
            <a:gs pos="100000">
              <a:srgbClr val="006666">
                <a:lumMod val="96000"/>
              </a:srgbClr>
            </a:gs>
            <a:gs pos="57000">
              <a:srgbClr val="008080">
                <a:alpha val="2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mempunyai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hubungan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Penyatuan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dibencinya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ibunya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ahli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Penyatuan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menyebabkan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muflis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faham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tentang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agama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menentang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menyukarkan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4424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rgbClr val="006666">
                <a:alpha val="65000"/>
              </a:srgbClr>
            </a:gs>
            <a:gs pos="100000">
              <a:srgbClr val="006666">
                <a:lumMod val="96000"/>
              </a:srgbClr>
            </a:gs>
            <a:gs pos="57000">
              <a:srgbClr val="008080">
                <a:alpha val="2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burung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merpati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sepandai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ular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jinak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merpati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membantu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mempunyai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pemahaman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betul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tentang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agama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9252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151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2022-07-13T03:08:13Z</dcterms:created>
  <dcterms:modified xsi:type="dcterms:W3CDTF">2022-07-13T03:13:13Z</dcterms:modified>
</cp:coreProperties>
</file>