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622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57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153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91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978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352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024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102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877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668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23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433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4000">
              <a:srgbClr val="D5D000">
                <a:lumMod val="60000"/>
                <a:alpha val="3000"/>
              </a:srgbClr>
            </a:gs>
            <a:gs pos="83000">
              <a:srgbClr val="D5D000">
                <a:alpha val="47000"/>
              </a:srgbClr>
            </a:gs>
            <a:gs pos="100000">
              <a:srgbClr val="AA9F6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感谢天父的爱和拣选临到谢欣瑜宣教士。她在日本这块福音硬土上，特别需要天父的扶持，即便在软弱中继续前行，也能赢得日本人。感谢天父带领她与東大阪以琳基督教会的竹腰牧师夫妇紧密同工，应对宣教的挑战。祷告在祢的指引下，他们晓得用适当的方式，并且在合适的时机开拓社区事工，有效率地把福音传出去。愿祢的爱彰显，使日本人被这份爱感动，愿意打开心门来寻求祢。奉主基督名求，阿们。</a:t>
            </a:r>
            <a:endParaRPr lang="zh-CN" altLang="en-US" sz="36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83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9" r="12546"/>
          <a:stretch/>
        </p:blipFill>
        <p:spPr>
          <a:xfrm>
            <a:off x="0" y="-1"/>
            <a:ext cx="9144000" cy="686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86423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Microsoft YaHei</vt:lpstr>
      <vt:lpstr>Arial</vt:lpstr>
      <vt:lpstr>Calibri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2022-07-05T02:30:36Z</dcterms:created>
  <dcterms:modified xsi:type="dcterms:W3CDTF">2022-07-06T00:54:21Z</dcterms:modified>
</cp:coreProperties>
</file>