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6225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575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1534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491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9789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3521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0243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102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8774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6685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7236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4333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4000">
              <a:srgbClr val="D5D000">
                <a:lumMod val="60000"/>
                <a:alpha val="3000"/>
              </a:srgbClr>
            </a:gs>
            <a:gs pos="83000">
              <a:srgbClr val="D5D000">
                <a:alpha val="47000"/>
              </a:srgbClr>
            </a:gs>
            <a:gs pos="100000">
              <a:srgbClr val="AA9F6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Terima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Syurgawi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atas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sayang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panggilan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datang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Kathy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atas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tanah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keras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amat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memerlukan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sokongan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Syurgawi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bergerak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hadapan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kelemahan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boleh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memenangi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Terima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Syurgawi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kerana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memimpinnya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bekerja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5329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4000">
              <a:srgbClr val="D5D000">
                <a:lumMod val="60000"/>
                <a:alpha val="3000"/>
              </a:srgbClr>
            </a:gs>
            <a:gs pos="83000">
              <a:srgbClr val="D5D000">
                <a:alpha val="47000"/>
              </a:srgbClr>
            </a:gs>
            <a:gs pos="100000">
              <a:srgbClr val="AA9F6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rapat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Pastor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Takekoshi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isterinya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Kristian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Elim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Higashi Osaka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menghadapi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cabaran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bawah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bimbingan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mengetahui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cara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betul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masa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sesuai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membangunkan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pelayanan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masyarakat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menyebarkan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berkesan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Semoga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250662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4000">
              <a:srgbClr val="D5D000">
                <a:lumMod val="60000"/>
                <a:alpha val="3000"/>
              </a:srgbClr>
            </a:gs>
            <a:gs pos="83000">
              <a:srgbClr val="D5D000">
                <a:alpha val="47000"/>
              </a:srgbClr>
            </a:gs>
            <a:gs pos="100000">
              <a:srgbClr val="AA9F6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terzahir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sehingga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tersentuh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lalu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sanggup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membuka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menemui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6330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140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2022-07-05T02:30:36Z</dcterms:created>
  <dcterms:modified xsi:type="dcterms:W3CDTF">2022-07-06T00:55:02Z</dcterms:modified>
</cp:coreProperties>
</file>