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635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530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78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439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2935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495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270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55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0802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85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36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8734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333773"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want to pray for our Indochina-based missionary couple, Jacky and Iris. We are thankful that the person overseeing the language </a:t>
            </a:r>
            <a:r>
              <a:rPr lang="en-US" sz="3600" b="1" dirty="0" err="1">
                <a:solidFill>
                  <a:schemeClr val="tx2">
                    <a:lumMod val="50000"/>
                  </a:schemeClr>
                </a:solidFill>
                <a:effectLst>
                  <a:glow rad="76200">
                    <a:schemeClr val="bg1"/>
                  </a:glow>
                </a:effectLst>
                <a:ea typeface="Microsoft YaHei" panose="020B0503020204020204" charset="-122"/>
              </a:rPr>
              <a:t>centre</a:t>
            </a:r>
            <a:r>
              <a:rPr lang="en-US" sz="3600" b="1" dirty="0">
                <a:solidFill>
                  <a:schemeClr val="tx2">
                    <a:lumMod val="50000"/>
                  </a:schemeClr>
                </a:solidFill>
                <a:effectLst>
                  <a:glow rad="76200">
                    <a:schemeClr val="bg1"/>
                  </a:glow>
                </a:effectLst>
                <a:ea typeface="Microsoft YaHei" panose="020B0503020204020204" charset="-122"/>
              </a:rPr>
              <a:t> is back with the addition of new co-workers. May the handover of duties proceed smoothly and may all the teachers work together harmoniously and joyfully. Dear Lord, </a:t>
            </a:r>
            <a:r>
              <a:rPr lang="en-US" sz="3600" b="1" dirty="0" err="1">
                <a:solidFill>
                  <a:schemeClr val="tx2">
                    <a:lumMod val="50000"/>
                  </a:schemeClr>
                </a:solidFill>
                <a:effectLst>
                  <a:glow rad="76200">
                    <a:schemeClr val="bg1"/>
                  </a:glow>
                </a:effectLst>
                <a:ea typeface="Microsoft YaHei" panose="020B0503020204020204" charset="-122"/>
              </a:rPr>
              <a:t>evangelisation</a:t>
            </a:r>
            <a:r>
              <a:rPr lang="en-US" sz="3600" b="1" dirty="0">
                <a:solidFill>
                  <a:schemeClr val="tx2">
                    <a:lumMod val="50000"/>
                  </a:schemeClr>
                </a:solidFill>
                <a:effectLst>
                  <a:glow rad="76200">
                    <a:schemeClr val="bg1"/>
                  </a:glow>
                </a:effectLst>
                <a:ea typeface="Microsoft YaHei" panose="020B0503020204020204" charset="-122"/>
              </a:rPr>
              <a:t> is a sensitive </a:t>
            </a:r>
            <a:r>
              <a:rPr lang="en-US" sz="3600" b="1" dirty="0" smtClean="0">
                <a:solidFill>
                  <a:schemeClr val="tx2">
                    <a:lumMod val="50000"/>
                  </a:schemeClr>
                </a:solidFill>
                <a:effectLst>
                  <a:glow rad="76200">
                    <a:schemeClr val="bg1"/>
                  </a:glow>
                </a:effectLst>
                <a:ea typeface="Microsoft YaHei" panose="020B0503020204020204" charset="-122"/>
              </a:rPr>
              <a:t>issue there and Missionary </a:t>
            </a:r>
            <a:r>
              <a:rPr lang="en-US" sz="3600" b="1" dirty="0">
                <a:solidFill>
                  <a:schemeClr val="tx2">
                    <a:lumMod val="50000"/>
                  </a:schemeClr>
                </a:solidFill>
                <a:effectLst>
                  <a:glow rad="76200">
                    <a:schemeClr val="bg1"/>
                  </a:glow>
                </a:effectLst>
                <a:ea typeface="Microsoft YaHei" panose="020B0503020204020204" charset="-122"/>
              </a:rPr>
              <a:t>Jacky and Iris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342676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14796"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need </a:t>
            </a:r>
            <a:r>
              <a:rPr lang="en-US" sz="3600" b="1" dirty="0">
                <a:solidFill>
                  <a:schemeClr val="tx2">
                    <a:lumMod val="50000"/>
                  </a:schemeClr>
                </a:solidFill>
                <a:effectLst>
                  <a:glow rad="76200">
                    <a:schemeClr val="bg1"/>
                  </a:glow>
                </a:effectLst>
                <a:ea typeface="Microsoft YaHei" panose="020B0503020204020204" charset="-122"/>
              </a:rPr>
              <a:t>to share the Gospel discreetly and wisely after fostering friendship ties. Lately, there is an oil shortage and this has brought hardship to many. Some students have also been absent due to this. We pray for the local government to implement appropriate measures and create more job opportunities. May the livelihood of the locals thus be improved.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824462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2" r="12451"/>
          <a:stretch/>
        </p:blipFill>
        <p:spPr>
          <a:xfrm>
            <a:off x="0" y="0"/>
            <a:ext cx="9155799" cy="6858000"/>
          </a:xfrm>
          <a:prstGeom prst="rect">
            <a:avLst/>
          </a:prstGeom>
        </p:spPr>
      </p:pic>
    </p:spTree>
    <p:extLst>
      <p:ext uri="{BB962C8B-B14F-4D97-AF65-F5344CB8AC3E}">
        <p14:creationId xmlns:p14="http://schemas.microsoft.com/office/powerpoint/2010/main" val="2364165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pic>
        <p:nvPicPr>
          <p:cNvPr id="4" name="Picture 3"/>
          <p:cNvPicPr>
            <a:picLocks noChangeAspect="1"/>
          </p:cNvPicPr>
          <p:nvPr/>
        </p:nvPicPr>
        <p:blipFill rotWithShape="1">
          <a:blip r:embed="rId2"/>
          <a:srcRect l="12451" r="12490"/>
          <a:stretch/>
        </p:blipFill>
        <p:spPr>
          <a:xfrm>
            <a:off x="0" y="0"/>
            <a:ext cx="9144000" cy="6852685"/>
          </a:xfrm>
          <a:prstGeom prst="rect">
            <a:avLst/>
          </a:prstGeom>
        </p:spPr>
      </p:pic>
    </p:spTree>
    <p:extLst>
      <p:ext uri="{BB962C8B-B14F-4D97-AF65-F5344CB8AC3E}">
        <p14:creationId xmlns:p14="http://schemas.microsoft.com/office/powerpoint/2010/main" val="130113681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148</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2022-06-29T06:28:04Z</dcterms:created>
  <dcterms:modified xsi:type="dcterms:W3CDTF">2022-06-29T06:31:25Z</dcterms:modified>
</cp:coreProperties>
</file>