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ED86-B992-43CA-A1A8-D5050B5EA760}" type="datetimeFigureOut">
              <a:rPr lang="en-MY" smtClean="0"/>
              <a:t>29/6/2022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3B2E-2B28-420A-B928-40CEF10400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047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ED86-B992-43CA-A1A8-D5050B5EA760}" type="datetimeFigureOut">
              <a:rPr lang="en-MY" smtClean="0"/>
              <a:t>29/6/2022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3B2E-2B28-420A-B928-40CEF10400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926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ED86-B992-43CA-A1A8-D5050B5EA760}" type="datetimeFigureOut">
              <a:rPr lang="en-MY" smtClean="0"/>
              <a:t>29/6/2022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3B2E-2B28-420A-B928-40CEF10400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7555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353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94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935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952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705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556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802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5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ED86-B992-43CA-A1A8-D5050B5EA760}" type="datetimeFigureOut">
              <a:rPr lang="en-MY" smtClean="0"/>
              <a:t>29/6/2022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3B2E-2B28-420A-B928-40CEF10400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1668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369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304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78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ED86-B992-43CA-A1A8-D5050B5EA760}" type="datetimeFigureOut">
              <a:rPr lang="en-MY" smtClean="0"/>
              <a:t>29/6/2022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3B2E-2B28-420A-B928-40CEF10400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361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ED86-B992-43CA-A1A8-D5050B5EA760}" type="datetimeFigureOut">
              <a:rPr lang="en-MY" smtClean="0"/>
              <a:t>29/6/2022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3B2E-2B28-420A-B928-40CEF10400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800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ED86-B992-43CA-A1A8-D5050B5EA760}" type="datetimeFigureOut">
              <a:rPr lang="en-MY" smtClean="0"/>
              <a:t>29/6/2022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3B2E-2B28-420A-B928-40CEF10400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68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ED86-B992-43CA-A1A8-D5050B5EA760}" type="datetimeFigureOut">
              <a:rPr lang="en-MY" smtClean="0"/>
              <a:t>29/6/2022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3B2E-2B28-420A-B928-40CEF10400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168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ED86-B992-43CA-A1A8-D5050B5EA760}" type="datetimeFigureOut">
              <a:rPr lang="en-MY" smtClean="0"/>
              <a:t>29/6/2022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3B2E-2B28-420A-B928-40CEF10400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5198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ED86-B992-43CA-A1A8-D5050B5EA760}" type="datetimeFigureOut">
              <a:rPr lang="en-MY" smtClean="0"/>
              <a:t>29/6/2022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3B2E-2B28-420A-B928-40CEF10400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915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ED86-B992-43CA-A1A8-D5050B5EA760}" type="datetimeFigureOut">
              <a:rPr lang="en-MY" smtClean="0"/>
              <a:t>29/6/2022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3B2E-2B28-420A-B928-40CEF10400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734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CED86-B992-43CA-A1A8-D5050B5EA760}" type="datetimeFigureOut">
              <a:rPr lang="en-MY" smtClean="0"/>
              <a:t>29/6/2022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63B2E-2B28-420A-B928-40CEF10400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9736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73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，我们为印度支那的全彭和楚楚宣教士夫妇祷告。感谢祢带领语言中心的负责人回到工场重新接管中心，也有新同工加入。求主带领交接工作顺利。祷告中心的老师们和谐又喜乐的配搭。父啊，当地传福音是敏感的，他们需要百般的智慧与人建立关系，低调传福音。近来当地油荒，导致百姓生活艰难，一些学生缺课。求主赐当地政府智慧实行措施，制造工作机会，提升人们生活收入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59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8" r="12542"/>
          <a:stretch/>
        </p:blipFill>
        <p:spPr>
          <a:xfrm>
            <a:off x="0" y="0"/>
            <a:ext cx="9144000" cy="686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9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2022-06-29T06:28:04Z</dcterms:created>
  <dcterms:modified xsi:type="dcterms:W3CDTF">2022-06-29T06:29:32Z</dcterms:modified>
</cp:coreProperties>
</file>