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35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30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7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9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3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9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7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5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80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36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73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Iris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Indochina.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penyerahan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307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guru-guru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harmoni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sensitif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senyap-senyap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Kekurangan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menyukarkan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3174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rakyat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melaksanakan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langkah-langkah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mewujudkan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pendapatan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rakyat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8610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2022-06-29T06:28:04Z</dcterms:created>
  <dcterms:modified xsi:type="dcterms:W3CDTF">2022-06-29T06:31:55Z</dcterms:modified>
</cp:coreProperties>
</file>