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94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812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3691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848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5605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036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911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024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109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738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876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46581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C000">
                <a:lumMod val="34000"/>
                <a:lumOff val="66000"/>
              </a:srgbClr>
            </a:gs>
            <a:gs pos="83000">
              <a:srgbClr val="FFC000">
                <a:lumMod val="100000"/>
              </a:srgbClr>
            </a:gs>
            <a:gs pos="100000">
              <a:srgbClr val="FFC000">
                <a:lumMod val="27000"/>
                <a:lumOff val="73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333773"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pray for our Thailand-based missionary, Judith </a:t>
            </a:r>
            <a:r>
              <a:rPr lang="en-US" sz="3600" b="1" dirty="0" err="1">
                <a:solidFill>
                  <a:schemeClr val="tx2">
                    <a:lumMod val="50000"/>
                  </a:schemeClr>
                </a:solidFill>
                <a:effectLst>
                  <a:glow rad="76200">
                    <a:schemeClr val="bg1"/>
                  </a:glow>
                </a:effectLst>
                <a:ea typeface="Microsoft YaHei" panose="020B0503020204020204" charset="-122"/>
              </a:rPr>
              <a:t>Liew</a:t>
            </a:r>
            <a:r>
              <a:rPr lang="en-US" sz="3600" b="1" dirty="0">
                <a:solidFill>
                  <a:schemeClr val="tx2">
                    <a:lumMod val="50000"/>
                  </a:schemeClr>
                </a:solidFill>
                <a:effectLst>
                  <a:glow rad="76200">
                    <a:schemeClr val="bg1"/>
                  </a:glow>
                </a:effectLst>
                <a:ea typeface="Microsoft YaHei" panose="020B0503020204020204" charset="-122"/>
              </a:rPr>
              <a:t>. She is undergoing a course teaching practicum in school. We pray for her to be empowered to teach the English language and manage students affairs effectively. Many of her teenage-students are from dysfunctional family backgrounds. We pray for Your love and salvation to be </a:t>
            </a:r>
            <a:r>
              <a:rPr lang="en-US" sz="3600" b="1" dirty="0" smtClean="0">
                <a:solidFill>
                  <a:schemeClr val="tx2">
                    <a:lumMod val="50000"/>
                  </a:schemeClr>
                </a:solidFill>
                <a:effectLst>
                  <a:glow rad="76200">
                    <a:schemeClr val="bg1"/>
                  </a:glow>
                </a:effectLst>
                <a:ea typeface="Microsoft YaHei" panose="020B0503020204020204" charset="-122"/>
              </a:rPr>
              <a:t>upon</a:t>
            </a:r>
            <a:r>
              <a:rPr lang="en-US" sz="3600" b="1" dirty="0">
                <a:solidFill>
                  <a:schemeClr val="tx2">
                    <a:lumMod val="50000"/>
                  </a:schemeClr>
                </a:solidFill>
                <a:effectLst>
                  <a:glow rad="76200">
                    <a:schemeClr val="bg1"/>
                  </a:glow>
                </a:effectLst>
                <a:ea typeface="Microsoft YaHei" panose="020B0503020204020204" charset="-122"/>
              </a:rPr>
              <a:t> them. We pray that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452630" y="5830873"/>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429612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FC000">
                <a:lumMod val="34000"/>
                <a:lumOff val="66000"/>
              </a:srgbClr>
            </a:gs>
            <a:gs pos="83000">
              <a:srgbClr val="FFC000">
                <a:lumMod val="100000"/>
              </a:srgbClr>
            </a:gs>
            <a:gs pos="100000">
              <a:srgbClr val="FFC000">
                <a:lumMod val="27000"/>
                <a:lumOff val="73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333773"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they </a:t>
            </a:r>
            <a:r>
              <a:rPr lang="en-US" sz="3600" b="1" dirty="0">
                <a:solidFill>
                  <a:schemeClr val="tx2">
                    <a:lumMod val="50000"/>
                  </a:schemeClr>
                </a:solidFill>
                <a:effectLst>
                  <a:glow rad="76200">
                    <a:schemeClr val="bg1"/>
                  </a:glow>
                </a:effectLst>
                <a:ea typeface="Microsoft YaHei" panose="020B0503020204020204" charset="-122"/>
              </a:rPr>
              <a:t>will come to know You via the living testimonies of the missionaries and believers. Please also prepare a local school of Your choice for our missionary. May she be the bearer of the Gospel to these unreached people. We also pray that You will prepare the locals to be good soil for the seed of Gospel. May they be eager to humbly repent and put their trust in You.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067087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6" r="12526"/>
          <a:stretch/>
        </p:blipFill>
        <p:spPr>
          <a:xfrm>
            <a:off x="0" y="-1"/>
            <a:ext cx="9144000" cy="6862749"/>
          </a:xfrm>
          <a:prstGeom prst="rect">
            <a:avLst/>
          </a:prstGeom>
        </p:spPr>
      </p:pic>
    </p:spTree>
    <p:extLst>
      <p:ext uri="{BB962C8B-B14F-4D97-AF65-F5344CB8AC3E}">
        <p14:creationId xmlns:p14="http://schemas.microsoft.com/office/powerpoint/2010/main" val="3240734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2" r="12453"/>
          <a:stretch/>
        </p:blipFill>
        <p:spPr>
          <a:xfrm>
            <a:off x="-36095" y="0"/>
            <a:ext cx="9180095" cy="6882698"/>
          </a:xfrm>
          <a:prstGeom prst="rect">
            <a:avLst/>
          </a:prstGeom>
        </p:spPr>
      </p:pic>
    </p:spTree>
    <p:extLst>
      <p:ext uri="{BB962C8B-B14F-4D97-AF65-F5344CB8AC3E}">
        <p14:creationId xmlns:p14="http://schemas.microsoft.com/office/powerpoint/2010/main" val="2441390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157</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2022-06-22T02:05:11Z</dcterms:created>
  <dcterms:modified xsi:type="dcterms:W3CDTF">2022-06-22T02:11:04Z</dcterms:modified>
</cp:coreProperties>
</file>