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621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189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3828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940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486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605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369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117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024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099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3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1084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766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122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69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17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280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534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01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18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498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199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230C-9B1D-4C81-861A-84DAB14306CB}" type="datetimeFigureOut">
              <a:rPr lang="en-MY" smtClean="0"/>
              <a:t>22/6/2022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37B33-26DB-46A1-998C-255C92493A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113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65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000">
                <a:lumMod val="34000"/>
                <a:lumOff val="66000"/>
              </a:srgbClr>
            </a:gs>
            <a:gs pos="83000">
              <a:srgbClr val="FFC000">
                <a:lumMod val="100000"/>
              </a:srgbClr>
            </a:gs>
            <a:gs pos="100000">
              <a:srgbClr val="FFC000">
                <a:lumMod val="27000"/>
                <a:lumOff val="7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我们为泰国的刘纯谦宣教士祷告。她现在到学校实习担任教师，要智慧的教导英文和管理学生事务。许多少年学生的家庭困难，祈求天父的爱和救恩临到他们。祷告透过宣教士和信徒的生命见证，他们有机会认识和归向祢。求主带领纯谦宣教士到祢要她去的当地学校，进入社区当中把福音带给未得之民。同时，求主预备当地人成为福音的好土，听见福音时愿意谦卑悔改，认真信主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45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543"/>
          <a:stretch/>
        </p:blipFill>
        <p:spPr>
          <a:xfrm>
            <a:off x="0" y="0"/>
            <a:ext cx="9144000" cy="686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186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2022-06-22T02:05:11Z</dcterms:created>
  <dcterms:modified xsi:type="dcterms:W3CDTF">2022-06-22T02:08:27Z</dcterms:modified>
</cp:coreProperties>
</file>