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94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12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69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48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60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36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11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402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109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38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876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65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C000">
                <a:lumMod val="34000"/>
                <a:lumOff val="66000"/>
              </a:srgbClr>
            </a:gs>
            <a:gs pos="83000">
              <a:srgbClr val="FFC000">
                <a:lumMod val="100000"/>
              </a:srgbClr>
            </a:gs>
            <a:gs pos="100000">
              <a:srgbClr val="FFC000">
                <a:lumMod val="27000"/>
                <a:lumOff val="73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Judith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Liew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Thailand.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pelatih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guru.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menguruskan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ehwal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remaja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berasal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susah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1365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C000">
                <a:lumMod val="34000"/>
                <a:lumOff val="66000"/>
              </a:srgbClr>
            </a:gs>
            <a:gs pos="83000">
              <a:srgbClr val="FFC000">
                <a:lumMod val="100000"/>
              </a:srgbClr>
            </a:gs>
            <a:gs pos="100000">
              <a:srgbClr val="FFC000">
                <a:lumMod val="27000"/>
                <a:lumOff val="73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keselamatan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saksi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jemaah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berpeluang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mengenali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Judith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ingin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membawa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16476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C000">
                <a:lumMod val="34000"/>
                <a:lumOff val="66000"/>
              </a:srgbClr>
            </a:gs>
            <a:gs pos="83000">
              <a:srgbClr val="FFC000">
                <a:lumMod val="100000"/>
              </a:srgbClr>
            </a:gs>
            <a:gs pos="100000">
              <a:srgbClr val="FFC000">
                <a:lumMod val="27000"/>
                <a:lumOff val="73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dijangkau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menyediakan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penduduk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bersedia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bertaubat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rendah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bersungguh-sungguh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mendengar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7336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161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2022-06-22T02:05:11Z</dcterms:created>
  <dcterms:modified xsi:type="dcterms:W3CDTF">2022-06-22T02:11:38Z</dcterms:modified>
</cp:coreProperties>
</file>