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162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3258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827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614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295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5817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1392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507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966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6683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531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60797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4000">
              <a:schemeClr val="accent2">
                <a:lumMod val="5000"/>
                <a:lumOff val="95000"/>
              </a:schemeClr>
            </a:gs>
            <a:gs pos="74000">
              <a:schemeClr val="accent2">
                <a:lumMod val="69000"/>
                <a:lumOff val="31000"/>
              </a:schemeClr>
            </a:gs>
            <a:gs pos="83000">
              <a:schemeClr val="accent2">
                <a:lumMod val="69000"/>
                <a:lumOff val="31000"/>
              </a:schemeClr>
            </a:gs>
            <a:gs pos="100000">
              <a:schemeClr val="accent2">
                <a:lumMod val="23000"/>
                <a:lumOff val="77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333773"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thank You for opening a way for our Nepal-based Missionary Ting Yang to finally obtain his visa despite initial hindrance. We praise You for Your wondrous acts which give him hope in moments of despair. We believe no one can close the door You have opened. We are indeed thankful that he has always experienced Your </a:t>
            </a:r>
            <a:r>
              <a:rPr lang="en-US" sz="3600" b="1" dirty="0" smtClean="0">
                <a:solidFill>
                  <a:schemeClr val="tx2">
                    <a:lumMod val="50000"/>
                  </a:schemeClr>
                </a:solidFill>
                <a:effectLst>
                  <a:glow rad="76200">
                    <a:schemeClr val="bg1"/>
                  </a:glow>
                </a:effectLst>
                <a:ea typeface="Microsoft YaHei" panose="020B0503020204020204" charset="-122"/>
              </a:rPr>
              <a:t>mighty</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452630" y="5830873"/>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245774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4000">
              <a:schemeClr val="accent2">
                <a:lumMod val="5000"/>
                <a:lumOff val="95000"/>
              </a:schemeClr>
            </a:gs>
            <a:gs pos="74000">
              <a:schemeClr val="accent2">
                <a:lumMod val="69000"/>
                <a:lumOff val="31000"/>
              </a:schemeClr>
            </a:gs>
            <a:gs pos="83000">
              <a:schemeClr val="accent2">
                <a:lumMod val="69000"/>
                <a:lumOff val="31000"/>
              </a:schemeClr>
            </a:gs>
            <a:gs pos="100000">
              <a:schemeClr val="accent2">
                <a:lumMod val="23000"/>
                <a:lumOff val="77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7" y="704288"/>
            <a:ext cx="8426370" cy="5791200"/>
          </a:xfrm>
        </p:spPr>
        <p:txBody>
          <a:bodyPr>
            <a:noAutofit/>
          </a:bodyPr>
          <a:lstStyle/>
          <a:p>
            <a:pPr marL="0" indent="0">
              <a:spcBef>
                <a:spcPts val="0"/>
              </a:spcBef>
              <a:buNone/>
            </a:pPr>
            <a:r>
              <a:rPr lang="en-US" sz="3600" b="1" dirty="0">
                <a:solidFill>
                  <a:schemeClr val="tx2">
                    <a:lumMod val="50000"/>
                  </a:schemeClr>
                </a:solidFill>
                <a:effectLst>
                  <a:glow rad="76200">
                    <a:schemeClr val="bg1"/>
                  </a:glow>
                </a:effectLst>
                <a:ea typeface="Microsoft YaHei" panose="020B0503020204020204" charset="-122"/>
              </a:rPr>
              <a:t>presence by </a:t>
            </a:r>
            <a:r>
              <a:rPr lang="en-US" sz="3600" b="1" dirty="0" smtClean="0">
                <a:solidFill>
                  <a:schemeClr val="tx2">
                    <a:lumMod val="50000"/>
                  </a:schemeClr>
                </a:solidFill>
                <a:effectLst>
                  <a:glow rad="76200">
                    <a:schemeClr val="bg1"/>
                  </a:glow>
                </a:effectLst>
                <a:ea typeface="Microsoft YaHei" panose="020B0503020204020204" charset="-122"/>
              </a:rPr>
              <a:t>his side </a:t>
            </a:r>
            <a:r>
              <a:rPr lang="en-US" sz="3600" b="1" dirty="0">
                <a:solidFill>
                  <a:schemeClr val="tx2">
                    <a:lumMod val="50000"/>
                  </a:schemeClr>
                </a:solidFill>
                <a:effectLst>
                  <a:glow rad="76200">
                    <a:schemeClr val="bg1"/>
                  </a:glow>
                </a:effectLst>
                <a:ea typeface="Microsoft YaHei" panose="020B0503020204020204" charset="-122"/>
              </a:rPr>
              <a:t>and not feel lonely on his missions journey. We pray for You to continue guiding him as he teaches in the Theological School and reach out to the Nepali people via various means. May he be a blessing to more Nepali people around him.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4136020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1" r="12437"/>
          <a:stretch/>
        </p:blipFill>
        <p:spPr>
          <a:xfrm>
            <a:off x="0" y="1"/>
            <a:ext cx="9153984" cy="6858000"/>
          </a:xfrm>
          <a:prstGeom prst="rect">
            <a:avLst/>
          </a:prstGeom>
        </p:spPr>
      </p:pic>
    </p:spTree>
    <p:extLst>
      <p:ext uri="{BB962C8B-B14F-4D97-AF65-F5344CB8AC3E}">
        <p14:creationId xmlns:p14="http://schemas.microsoft.com/office/powerpoint/2010/main" val="2823236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85" r="12517"/>
          <a:stretch/>
        </p:blipFill>
        <p:spPr>
          <a:xfrm>
            <a:off x="0" y="0"/>
            <a:ext cx="9144000" cy="6867293"/>
          </a:xfrm>
          <a:prstGeom prst="rect">
            <a:avLst/>
          </a:prstGeom>
        </p:spPr>
      </p:pic>
    </p:spTree>
    <p:extLst>
      <p:ext uri="{BB962C8B-B14F-4D97-AF65-F5344CB8AC3E}">
        <p14:creationId xmlns:p14="http://schemas.microsoft.com/office/powerpoint/2010/main" val="3997340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131</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2022-06-15T01:14:14Z</dcterms:created>
  <dcterms:modified xsi:type="dcterms:W3CDTF">2022-06-15T01:24:15Z</dcterms:modified>
</cp:coreProperties>
</file>