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054C-268D-4124-86DB-1F1CADCF81CA}" type="datetimeFigureOut">
              <a:rPr lang="en-MY" smtClean="0"/>
              <a:t>15/6/2022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EBDC-7901-4E16-8858-79F03B4A20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88011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054C-268D-4124-86DB-1F1CADCF81CA}" type="datetimeFigureOut">
              <a:rPr lang="en-MY" smtClean="0"/>
              <a:t>15/6/2022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EBDC-7901-4E16-8858-79F03B4A20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44699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054C-268D-4124-86DB-1F1CADCF81CA}" type="datetimeFigureOut">
              <a:rPr lang="en-MY" smtClean="0"/>
              <a:t>15/6/2022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EBDC-7901-4E16-8858-79F03B4A20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44422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1625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61417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2955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5817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13921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50732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96680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668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054C-268D-4124-86DB-1F1CADCF81CA}" type="datetimeFigureOut">
              <a:rPr lang="en-MY" smtClean="0"/>
              <a:t>15/6/2022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EBDC-7901-4E16-8858-79F03B4A20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363484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53134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32581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8270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054C-268D-4124-86DB-1F1CADCF81CA}" type="datetimeFigureOut">
              <a:rPr lang="en-MY" smtClean="0"/>
              <a:t>15/6/2022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EBDC-7901-4E16-8858-79F03B4A20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08403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054C-268D-4124-86DB-1F1CADCF81CA}" type="datetimeFigureOut">
              <a:rPr lang="en-MY" smtClean="0"/>
              <a:t>15/6/2022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EBDC-7901-4E16-8858-79F03B4A20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39673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054C-268D-4124-86DB-1F1CADCF81CA}" type="datetimeFigureOut">
              <a:rPr lang="en-MY" smtClean="0"/>
              <a:t>15/6/2022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EBDC-7901-4E16-8858-79F03B4A20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43739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054C-268D-4124-86DB-1F1CADCF81CA}" type="datetimeFigureOut">
              <a:rPr lang="en-MY" smtClean="0"/>
              <a:t>15/6/2022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EBDC-7901-4E16-8858-79F03B4A20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50742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054C-268D-4124-86DB-1F1CADCF81CA}" type="datetimeFigureOut">
              <a:rPr lang="en-MY" smtClean="0"/>
              <a:t>15/6/2022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EBDC-7901-4E16-8858-79F03B4A20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93016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054C-268D-4124-86DB-1F1CADCF81CA}" type="datetimeFigureOut">
              <a:rPr lang="en-MY" smtClean="0"/>
              <a:t>15/6/2022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EBDC-7901-4E16-8858-79F03B4A20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79982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054C-268D-4124-86DB-1F1CADCF81CA}" type="datetimeFigureOut">
              <a:rPr lang="en-MY" smtClean="0"/>
              <a:t>15/6/2022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EEBDC-7901-4E16-8858-79F03B4A20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86211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7054C-268D-4124-86DB-1F1CADCF81CA}" type="datetimeFigureOut">
              <a:rPr lang="en-MY" smtClean="0"/>
              <a:t>15/6/2022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EEBDC-7901-4E16-8858-79F03B4A20C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33809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6079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chemeClr val="accent2">
                <a:lumMod val="5000"/>
                <a:lumOff val="95000"/>
              </a:schemeClr>
            </a:gs>
            <a:gs pos="74000">
              <a:schemeClr val="accent2">
                <a:lumMod val="69000"/>
                <a:lumOff val="31000"/>
              </a:schemeClr>
            </a:gs>
            <a:gs pos="83000">
              <a:schemeClr val="accent2">
                <a:lumMod val="69000"/>
                <a:lumOff val="31000"/>
              </a:schemeClr>
            </a:gs>
            <a:gs pos="100000">
              <a:schemeClr val="accent2">
                <a:lumMod val="23000"/>
                <a:lumOff val="77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155" y="864421"/>
            <a:ext cx="8447689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天父，前阵子陈阳宣教士在尼泊尔申请签证遇到麻烦。感谢祢为他开路，最终拿到签证，让他继续在尼泊尔服事。赞美祢奇妙的作为，在他感到绝望时突然签证得到批准。我们深信祢开的门没有人能关。感谢祢与陈阳宣教士同在，让他在宣教生涯中不孤单，常常经历祢的大能。愿祢继续牵引他，无论是在神学院教导神学生，或是透过不同管道接触尼泊尔人，都能祝福更多尼泊尔人。奉主基督名求，阿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1989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76" r="12561"/>
          <a:stretch/>
        </p:blipFill>
        <p:spPr>
          <a:xfrm>
            <a:off x="-1" y="0"/>
            <a:ext cx="91394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00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183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Microsoft YaHei</vt:lpstr>
      <vt:lpstr>Arial</vt:lpstr>
      <vt:lpstr>Calibri</vt:lpstr>
      <vt:lpstr>Calibri Light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2022-06-15T01:14:14Z</dcterms:created>
  <dcterms:modified xsi:type="dcterms:W3CDTF">2022-06-15T01:15:54Z</dcterms:modified>
</cp:coreProperties>
</file>