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162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25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27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14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295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581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1392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507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966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668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531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607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accent2">
                <a:lumMod val="5000"/>
                <a:lumOff val="95000"/>
              </a:schemeClr>
            </a:gs>
            <a:gs pos="74000">
              <a:schemeClr val="accent2">
                <a:lumMod val="69000"/>
                <a:lumOff val="31000"/>
              </a:schemeClr>
            </a:gs>
            <a:gs pos="83000">
              <a:schemeClr val="accent2">
                <a:lumMod val="69000"/>
                <a:lumOff val="31000"/>
              </a:schemeClr>
            </a:gs>
            <a:gs pos="100000">
              <a:schemeClr val="accent2">
                <a:lumMod val="23000"/>
                <a:lumOff val="77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Ting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menghadapi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masalah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visa di Nepal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beberapa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ketika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dahulu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laluan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akhirnya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visa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meneruskan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Nepal.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Pujian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indah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tiba-tiba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visa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4452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accent2">
                <a:lumMod val="5000"/>
                <a:lumOff val="95000"/>
              </a:schemeClr>
            </a:gs>
            <a:gs pos="74000">
              <a:schemeClr val="accent2">
                <a:lumMod val="69000"/>
                <a:lumOff val="31000"/>
              </a:schemeClr>
            </a:gs>
            <a:gs pos="83000">
              <a:schemeClr val="accent2">
                <a:lumMod val="69000"/>
                <a:lumOff val="31000"/>
              </a:schemeClr>
            </a:gs>
            <a:gs pos="100000">
              <a:schemeClr val="accent2">
                <a:lumMod val="23000"/>
                <a:lumOff val="77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diberikan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ketika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terdesak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percaya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menutup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pintu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Ting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keseorangan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kehidupan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sering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mengalami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0159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accent2">
                <a:lumMod val="5000"/>
                <a:lumOff val="95000"/>
              </a:schemeClr>
            </a:gs>
            <a:gs pos="74000">
              <a:schemeClr val="accent2">
                <a:lumMod val="69000"/>
                <a:lumOff val="31000"/>
              </a:schemeClr>
            </a:gs>
            <a:gs pos="83000">
              <a:schemeClr val="accent2">
                <a:lumMod val="69000"/>
                <a:lumOff val="31000"/>
              </a:schemeClr>
            </a:gs>
            <a:gs pos="100000">
              <a:schemeClr val="accent2">
                <a:lumMod val="23000"/>
                <a:lumOff val="77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teologi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seminari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atau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Nepal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saluran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berbeza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Nepal.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2029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130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2022-06-15T01:14:14Z</dcterms:created>
  <dcterms:modified xsi:type="dcterms:W3CDTF">2022-06-15T01:24:47Z</dcterms:modified>
</cp:coreProperties>
</file>