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7" r:id="rId3"/>
    <p:sldId id="258" r:id="rId4"/>
    <p:sldId id="256" r:id="rId5"/>
    <p:sldId id="259"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0" d="100"/>
          <a:sy n="80" d="100"/>
        </p:scale>
        <p:origin x="16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1D3A2BF-0C29-4938-A47B-E3C31B245FD8}" type="datetimeFigureOut">
              <a:rPr lang="en-MY" smtClean="0"/>
              <a:t>9/6/2022</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5CC9B18E-78AD-46CE-89A8-7E9928570CB3}" type="slidenum">
              <a:rPr lang="en-MY" smtClean="0"/>
              <a:t>‹#›</a:t>
            </a:fld>
            <a:endParaRPr lang="en-MY"/>
          </a:p>
        </p:txBody>
      </p:sp>
    </p:spTree>
    <p:extLst>
      <p:ext uri="{BB962C8B-B14F-4D97-AF65-F5344CB8AC3E}">
        <p14:creationId xmlns:p14="http://schemas.microsoft.com/office/powerpoint/2010/main" val="1430404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D3A2BF-0C29-4938-A47B-E3C31B245FD8}" type="datetimeFigureOut">
              <a:rPr lang="en-MY" smtClean="0"/>
              <a:t>9/6/2022</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5CC9B18E-78AD-46CE-89A8-7E9928570CB3}" type="slidenum">
              <a:rPr lang="en-MY" smtClean="0"/>
              <a:t>‹#›</a:t>
            </a:fld>
            <a:endParaRPr lang="en-MY"/>
          </a:p>
        </p:txBody>
      </p:sp>
    </p:spTree>
    <p:extLst>
      <p:ext uri="{BB962C8B-B14F-4D97-AF65-F5344CB8AC3E}">
        <p14:creationId xmlns:p14="http://schemas.microsoft.com/office/powerpoint/2010/main" val="2890822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D3A2BF-0C29-4938-A47B-E3C31B245FD8}" type="datetimeFigureOut">
              <a:rPr lang="en-MY" smtClean="0"/>
              <a:t>9/6/2022</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5CC9B18E-78AD-46CE-89A8-7E9928570CB3}" type="slidenum">
              <a:rPr lang="en-MY" smtClean="0"/>
              <a:t>‹#›</a:t>
            </a:fld>
            <a:endParaRPr lang="en-MY"/>
          </a:p>
        </p:txBody>
      </p:sp>
    </p:spTree>
    <p:extLst>
      <p:ext uri="{BB962C8B-B14F-4D97-AF65-F5344CB8AC3E}">
        <p14:creationId xmlns:p14="http://schemas.microsoft.com/office/powerpoint/2010/main" val="8756948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6/9/2022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379354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6/9/2022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05065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6/9/2022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669711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6/9/2022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87655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6/9/2022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734493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6/9/2022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21980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6/9/2022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840418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6/9/2022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324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D3A2BF-0C29-4938-A47B-E3C31B245FD8}" type="datetimeFigureOut">
              <a:rPr lang="en-MY" smtClean="0"/>
              <a:t>9/6/2022</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5CC9B18E-78AD-46CE-89A8-7E9928570CB3}" type="slidenum">
              <a:rPr lang="en-MY" smtClean="0"/>
              <a:t>‹#›</a:t>
            </a:fld>
            <a:endParaRPr lang="en-MY"/>
          </a:p>
        </p:txBody>
      </p:sp>
    </p:spTree>
    <p:extLst>
      <p:ext uri="{BB962C8B-B14F-4D97-AF65-F5344CB8AC3E}">
        <p14:creationId xmlns:p14="http://schemas.microsoft.com/office/powerpoint/2010/main" val="36982200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6/9/2022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697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6/9/2022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699210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6/9/2022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2181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1D3A2BF-0C29-4938-A47B-E3C31B245FD8}" type="datetimeFigureOut">
              <a:rPr lang="en-MY" smtClean="0"/>
              <a:t>9/6/2022</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5CC9B18E-78AD-46CE-89A8-7E9928570CB3}" type="slidenum">
              <a:rPr lang="en-MY" smtClean="0"/>
              <a:t>‹#›</a:t>
            </a:fld>
            <a:endParaRPr lang="en-MY"/>
          </a:p>
        </p:txBody>
      </p:sp>
    </p:spTree>
    <p:extLst>
      <p:ext uri="{BB962C8B-B14F-4D97-AF65-F5344CB8AC3E}">
        <p14:creationId xmlns:p14="http://schemas.microsoft.com/office/powerpoint/2010/main" val="641879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1D3A2BF-0C29-4938-A47B-E3C31B245FD8}" type="datetimeFigureOut">
              <a:rPr lang="en-MY" smtClean="0"/>
              <a:t>9/6/2022</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5CC9B18E-78AD-46CE-89A8-7E9928570CB3}" type="slidenum">
              <a:rPr lang="en-MY" smtClean="0"/>
              <a:t>‹#›</a:t>
            </a:fld>
            <a:endParaRPr lang="en-MY"/>
          </a:p>
        </p:txBody>
      </p:sp>
    </p:spTree>
    <p:extLst>
      <p:ext uri="{BB962C8B-B14F-4D97-AF65-F5344CB8AC3E}">
        <p14:creationId xmlns:p14="http://schemas.microsoft.com/office/powerpoint/2010/main" val="1006392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1D3A2BF-0C29-4938-A47B-E3C31B245FD8}" type="datetimeFigureOut">
              <a:rPr lang="en-MY" smtClean="0"/>
              <a:t>9/6/2022</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5CC9B18E-78AD-46CE-89A8-7E9928570CB3}" type="slidenum">
              <a:rPr lang="en-MY" smtClean="0"/>
              <a:t>‹#›</a:t>
            </a:fld>
            <a:endParaRPr lang="en-MY"/>
          </a:p>
        </p:txBody>
      </p:sp>
    </p:spTree>
    <p:extLst>
      <p:ext uri="{BB962C8B-B14F-4D97-AF65-F5344CB8AC3E}">
        <p14:creationId xmlns:p14="http://schemas.microsoft.com/office/powerpoint/2010/main" val="628914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1D3A2BF-0C29-4938-A47B-E3C31B245FD8}" type="datetimeFigureOut">
              <a:rPr lang="en-MY" smtClean="0"/>
              <a:t>9/6/2022</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5CC9B18E-78AD-46CE-89A8-7E9928570CB3}" type="slidenum">
              <a:rPr lang="en-MY" smtClean="0"/>
              <a:t>‹#›</a:t>
            </a:fld>
            <a:endParaRPr lang="en-MY"/>
          </a:p>
        </p:txBody>
      </p:sp>
    </p:spTree>
    <p:extLst>
      <p:ext uri="{BB962C8B-B14F-4D97-AF65-F5344CB8AC3E}">
        <p14:creationId xmlns:p14="http://schemas.microsoft.com/office/powerpoint/2010/main" val="3382771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D3A2BF-0C29-4938-A47B-E3C31B245FD8}" type="datetimeFigureOut">
              <a:rPr lang="en-MY" smtClean="0"/>
              <a:t>9/6/2022</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5CC9B18E-78AD-46CE-89A8-7E9928570CB3}" type="slidenum">
              <a:rPr lang="en-MY" smtClean="0"/>
              <a:t>‹#›</a:t>
            </a:fld>
            <a:endParaRPr lang="en-MY"/>
          </a:p>
        </p:txBody>
      </p:sp>
    </p:spTree>
    <p:extLst>
      <p:ext uri="{BB962C8B-B14F-4D97-AF65-F5344CB8AC3E}">
        <p14:creationId xmlns:p14="http://schemas.microsoft.com/office/powerpoint/2010/main" val="344456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1D3A2BF-0C29-4938-A47B-E3C31B245FD8}" type="datetimeFigureOut">
              <a:rPr lang="en-MY" smtClean="0"/>
              <a:t>9/6/2022</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5CC9B18E-78AD-46CE-89A8-7E9928570CB3}" type="slidenum">
              <a:rPr lang="en-MY" smtClean="0"/>
              <a:t>‹#›</a:t>
            </a:fld>
            <a:endParaRPr lang="en-MY"/>
          </a:p>
        </p:txBody>
      </p:sp>
    </p:spTree>
    <p:extLst>
      <p:ext uri="{BB962C8B-B14F-4D97-AF65-F5344CB8AC3E}">
        <p14:creationId xmlns:p14="http://schemas.microsoft.com/office/powerpoint/2010/main" val="895087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1D3A2BF-0C29-4938-A47B-E3C31B245FD8}" type="datetimeFigureOut">
              <a:rPr lang="en-MY" smtClean="0"/>
              <a:t>9/6/2022</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5CC9B18E-78AD-46CE-89A8-7E9928570CB3}" type="slidenum">
              <a:rPr lang="en-MY" smtClean="0"/>
              <a:t>‹#›</a:t>
            </a:fld>
            <a:endParaRPr lang="en-MY"/>
          </a:p>
        </p:txBody>
      </p:sp>
    </p:spTree>
    <p:extLst>
      <p:ext uri="{BB962C8B-B14F-4D97-AF65-F5344CB8AC3E}">
        <p14:creationId xmlns:p14="http://schemas.microsoft.com/office/powerpoint/2010/main" val="4206648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D3A2BF-0C29-4938-A47B-E3C31B245FD8}" type="datetimeFigureOut">
              <a:rPr lang="en-MY" smtClean="0"/>
              <a:t>9/6/2022</a:t>
            </a:fld>
            <a:endParaRPr lang="en-MY"/>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C9B18E-78AD-46CE-89A8-7E9928570CB3}" type="slidenum">
              <a:rPr lang="en-MY" smtClean="0"/>
              <a:t>‹#›</a:t>
            </a:fld>
            <a:endParaRPr lang="en-MY"/>
          </a:p>
        </p:txBody>
      </p:sp>
    </p:spTree>
    <p:extLst>
      <p:ext uri="{BB962C8B-B14F-4D97-AF65-F5344CB8AC3E}">
        <p14:creationId xmlns:p14="http://schemas.microsoft.com/office/powerpoint/2010/main" val="31532884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6/9/2022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6664498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rgbClr val="AA9F6A"/>
            </a:gs>
            <a:gs pos="83000">
              <a:srgbClr val="AA9F6A"/>
            </a:gs>
            <a:gs pos="100000">
              <a:schemeClr val="accent3">
                <a:lumMod val="20000"/>
                <a:lumOff val="8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86136" y="704288"/>
            <a:ext cx="8437949" cy="5791200"/>
          </a:xfrm>
        </p:spPr>
        <p:txBody>
          <a:bodyPr>
            <a:noAutofit/>
          </a:bodyPr>
          <a:lstStyle/>
          <a:p>
            <a:pPr marL="0" indent="0" fontAlgn="auto">
              <a:spcBef>
                <a:spcPts val="0"/>
              </a:spcBef>
              <a:buNone/>
            </a:pPr>
            <a:r>
              <a:rPr lang="en-US" sz="3600" b="1" dirty="0">
                <a:solidFill>
                  <a:schemeClr val="tx2">
                    <a:lumMod val="50000"/>
                  </a:schemeClr>
                </a:solidFill>
                <a:effectLst>
                  <a:glow rad="76200">
                    <a:schemeClr val="bg1"/>
                  </a:glow>
                </a:effectLst>
                <a:ea typeface="Microsoft YaHei" panose="020B0503020204020204" charset="-122"/>
              </a:rPr>
              <a:t>Dear Heavenly Father, our Missions Board members, director and field director will embark on a new missions field inspection trip from 13-17 June. They will also be visiting the missions partners and frontier missionaries. We pray for You to watch over them and bless them with robust physical, mental and spiritual health. We look up to You to grant </a:t>
            </a:r>
            <a:r>
              <a:rPr lang="en-US" sz="3600" b="1" dirty="0" smtClean="0">
                <a:solidFill>
                  <a:schemeClr val="tx2">
                    <a:lumMod val="50000"/>
                  </a:schemeClr>
                </a:solidFill>
                <a:effectLst>
                  <a:glow rad="76200">
                    <a:schemeClr val="bg1"/>
                  </a:glow>
                </a:effectLst>
                <a:ea typeface="Microsoft YaHei" panose="020B0503020204020204" charset="-122"/>
              </a:rPr>
              <a:t>them</a:t>
            </a:r>
            <a:endParaRPr lang="en-US" sz="3600" b="1" dirty="0">
              <a:solidFill>
                <a:schemeClr val="tx2">
                  <a:lumMod val="50000"/>
                </a:schemeClr>
              </a:solidFill>
              <a:effectLst>
                <a:glow rad="76200">
                  <a:schemeClr val="bg1"/>
                </a:glow>
              </a:effectLst>
              <a:ea typeface="Microsoft YaHei" panose="020B0503020204020204" charset="-122"/>
            </a:endParaRPr>
          </a:p>
        </p:txBody>
      </p:sp>
      <p:sp>
        <p:nvSpPr>
          <p:cNvPr id="4"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5" name="TextBox 4"/>
          <p:cNvSpPr txBox="1"/>
          <p:nvPr/>
        </p:nvSpPr>
        <p:spPr>
          <a:xfrm>
            <a:off x="7452630" y="5830873"/>
            <a:ext cx="1471448"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Cont...</a:t>
            </a:r>
          </a:p>
        </p:txBody>
      </p:sp>
    </p:spTree>
    <p:extLst>
      <p:ext uri="{BB962C8B-B14F-4D97-AF65-F5344CB8AC3E}">
        <p14:creationId xmlns:p14="http://schemas.microsoft.com/office/powerpoint/2010/main" val="4701564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rgbClr val="AA9F6A"/>
            </a:gs>
            <a:gs pos="83000">
              <a:srgbClr val="AA9F6A"/>
            </a:gs>
            <a:gs pos="100000">
              <a:schemeClr val="accent3">
                <a:lumMod val="20000"/>
                <a:lumOff val="8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86136" y="704288"/>
            <a:ext cx="8437949" cy="5791200"/>
          </a:xfrm>
        </p:spPr>
        <p:txBody>
          <a:bodyPr>
            <a:noAutofit/>
          </a:bodyPr>
          <a:lstStyle/>
          <a:p>
            <a:pPr marL="0" indent="0" fontAlgn="auto">
              <a:spcBef>
                <a:spcPts val="0"/>
              </a:spcBef>
              <a:buNone/>
            </a:pPr>
            <a:r>
              <a:rPr lang="en-US" sz="3600" b="1" dirty="0" smtClean="0">
                <a:solidFill>
                  <a:schemeClr val="tx2">
                    <a:lumMod val="50000"/>
                  </a:schemeClr>
                </a:solidFill>
                <a:effectLst>
                  <a:glow rad="76200">
                    <a:schemeClr val="bg1"/>
                  </a:glow>
                </a:effectLst>
                <a:ea typeface="Microsoft YaHei" panose="020B0503020204020204" charset="-122"/>
              </a:rPr>
              <a:t>perceptiveness </a:t>
            </a:r>
            <a:r>
              <a:rPr lang="en-US" sz="3600" b="1" dirty="0">
                <a:solidFill>
                  <a:schemeClr val="tx2">
                    <a:lumMod val="50000"/>
                  </a:schemeClr>
                </a:solidFill>
                <a:effectLst>
                  <a:glow rad="76200">
                    <a:schemeClr val="bg1"/>
                  </a:glow>
                </a:effectLst>
                <a:ea typeface="Microsoft YaHei" panose="020B0503020204020204" charset="-122"/>
              </a:rPr>
              <a:t>in choosing a new base which is in Your </a:t>
            </a:r>
            <a:r>
              <a:rPr lang="en-US" sz="3600" b="1" dirty="0" err="1">
                <a:solidFill>
                  <a:schemeClr val="tx2">
                    <a:lumMod val="50000"/>
                  </a:schemeClr>
                </a:solidFill>
                <a:effectLst>
                  <a:glow rad="76200">
                    <a:schemeClr val="bg1"/>
                  </a:glow>
                </a:effectLst>
                <a:ea typeface="Microsoft YaHei" panose="020B0503020204020204" charset="-122"/>
              </a:rPr>
              <a:t>favour</a:t>
            </a:r>
            <a:r>
              <a:rPr lang="en-US" sz="3600" b="1" dirty="0">
                <a:solidFill>
                  <a:schemeClr val="tx2">
                    <a:lumMod val="50000"/>
                  </a:schemeClr>
                </a:solidFill>
                <a:effectLst>
                  <a:glow rad="76200">
                    <a:schemeClr val="bg1"/>
                  </a:glow>
                </a:effectLst>
                <a:ea typeface="Microsoft YaHei" panose="020B0503020204020204" charset="-122"/>
              </a:rPr>
              <a:t>. Please grant them wisdom of speech to communicate and cooperate with missions partners. We pray for them to be blessed with gentleness as they nurture and encourage our missionaries with edifying words. Indeed, we pray for them to complete this trip fruitfully under Your guidance. In Jesus Christ's name we pray, Amen.</a:t>
            </a:r>
            <a:endParaRPr lang="en-US" sz="3600" b="1" dirty="0">
              <a:solidFill>
                <a:schemeClr val="tx2">
                  <a:lumMod val="50000"/>
                </a:schemeClr>
              </a:solidFill>
              <a:effectLst>
                <a:glow rad="76200">
                  <a:schemeClr val="bg1"/>
                </a:glow>
              </a:effectLst>
              <a:ea typeface="Microsoft YaHei" panose="020B0503020204020204" charset="-122"/>
            </a:endParaRPr>
          </a:p>
        </p:txBody>
      </p:sp>
      <p:sp>
        <p:nvSpPr>
          <p:cNvPr id="4"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Tree>
    <p:extLst>
      <p:ext uri="{BB962C8B-B14F-4D97-AF65-F5344CB8AC3E}">
        <p14:creationId xmlns:p14="http://schemas.microsoft.com/office/powerpoint/2010/main" val="30752386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MY"/>
          </a:p>
        </p:txBody>
      </p:sp>
      <p:sp>
        <p:nvSpPr>
          <p:cNvPr id="3" name="Subtitle 2"/>
          <p:cNvSpPr>
            <a:spLocks noGrp="1"/>
          </p:cNvSpPr>
          <p:nvPr>
            <p:ph type="subTitle" idx="1"/>
          </p:nvPr>
        </p:nvSpPr>
        <p:spPr/>
        <p:txBody>
          <a:bodyPr/>
          <a:lstStyle/>
          <a:p>
            <a:endParaRPr lang="en-MY"/>
          </a:p>
        </p:txBody>
      </p:sp>
      <p:pic>
        <p:nvPicPr>
          <p:cNvPr id="4" name="Picture 3"/>
          <p:cNvPicPr>
            <a:picLocks noChangeAspect="1"/>
          </p:cNvPicPr>
          <p:nvPr/>
        </p:nvPicPr>
        <p:blipFill rotWithShape="1">
          <a:blip r:embed="rId2"/>
          <a:srcRect l="12462" r="12505"/>
          <a:stretch/>
        </p:blipFill>
        <p:spPr>
          <a:xfrm>
            <a:off x="0" y="0"/>
            <a:ext cx="9148023" cy="6858000"/>
          </a:xfrm>
          <a:prstGeom prst="rect">
            <a:avLst/>
          </a:prstGeom>
        </p:spPr>
      </p:pic>
    </p:spTree>
    <p:extLst>
      <p:ext uri="{BB962C8B-B14F-4D97-AF65-F5344CB8AC3E}">
        <p14:creationId xmlns:p14="http://schemas.microsoft.com/office/powerpoint/2010/main" val="15465354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508" r="12542"/>
          <a:stretch/>
        </p:blipFill>
        <p:spPr>
          <a:xfrm>
            <a:off x="0" y="0"/>
            <a:ext cx="9144000" cy="6862690"/>
          </a:xfrm>
          <a:prstGeom prst="rect">
            <a:avLst/>
          </a:prstGeom>
        </p:spPr>
      </p:pic>
    </p:spTree>
    <p:extLst>
      <p:ext uri="{BB962C8B-B14F-4D97-AF65-F5344CB8AC3E}">
        <p14:creationId xmlns:p14="http://schemas.microsoft.com/office/powerpoint/2010/main" val="5715090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TotalTime>
  <Words>142</Words>
  <Application>Microsoft Office PowerPoint</Application>
  <PresentationFormat>On-screen Show (4:3)</PresentationFormat>
  <Paragraphs>5</Paragraphs>
  <Slides>4</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vt:i4>
      </vt:variant>
    </vt:vector>
  </HeadingPairs>
  <TitlesOfParts>
    <vt:vector size="10" baseType="lpstr">
      <vt:lpstr>Microsoft YaHei</vt:lpstr>
      <vt:lpstr>Arial</vt:lpstr>
      <vt:lpstr>Calibri</vt:lpstr>
      <vt:lpstr>Calibri Light</vt:lpstr>
      <vt:lpstr>Office Theme</vt:lpstr>
      <vt:lpstr>2_Office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cp:revision>
  <dcterms:created xsi:type="dcterms:W3CDTF">2022-06-09T01:51:16Z</dcterms:created>
  <dcterms:modified xsi:type="dcterms:W3CDTF">2022-06-09T01:53:27Z</dcterms:modified>
</cp:coreProperties>
</file>