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7" r:id="rId3"/>
    <p:sldId id="258" r:id="rId4"/>
    <p:sldId id="256" r:id="rId5"/>
    <p:sldId id="259"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D3A2BF-0C29-4938-A47B-E3C31B245FD8}" type="datetimeFigureOut">
              <a:rPr lang="en-MY" smtClean="0"/>
              <a:t>9/6/2022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CC9B18E-78AD-46CE-89A8-7E9928570CB3}" type="slidenum">
              <a:rPr lang="en-MY" smtClean="0"/>
              <a:t>‹#›</a:t>
            </a:fld>
            <a:endParaRPr lang="en-MY"/>
          </a:p>
        </p:txBody>
      </p:sp>
    </p:spTree>
    <p:extLst>
      <p:ext uri="{BB962C8B-B14F-4D97-AF65-F5344CB8AC3E}">
        <p14:creationId xmlns:p14="http://schemas.microsoft.com/office/powerpoint/2010/main" val="143040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D3A2BF-0C29-4938-A47B-E3C31B245FD8}" type="datetimeFigureOut">
              <a:rPr lang="en-MY" smtClean="0"/>
              <a:t>9/6/2022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CC9B18E-78AD-46CE-89A8-7E9928570CB3}" type="slidenum">
              <a:rPr lang="en-MY" smtClean="0"/>
              <a:t>‹#›</a:t>
            </a:fld>
            <a:endParaRPr lang="en-MY"/>
          </a:p>
        </p:txBody>
      </p:sp>
    </p:spTree>
    <p:extLst>
      <p:ext uri="{BB962C8B-B14F-4D97-AF65-F5344CB8AC3E}">
        <p14:creationId xmlns:p14="http://schemas.microsoft.com/office/powerpoint/2010/main" val="289082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D3A2BF-0C29-4938-A47B-E3C31B245FD8}" type="datetimeFigureOut">
              <a:rPr lang="en-MY" smtClean="0"/>
              <a:t>9/6/2022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CC9B18E-78AD-46CE-89A8-7E9928570CB3}" type="slidenum">
              <a:rPr lang="en-MY" smtClean="0"/>
              <a:t>‹#›</a:t>
            </a:fld>
            <a:endParaRPr lang="en-MY"/>
          </a:p>
        </p:txBody>
      </p:sp>
    </p:spTree>
    <p:extLst>
      <p:ext uri="{BB962C8B-B14F-4D97-AF65-F5344CB8AC3E}">
        <p14:creationId xmlns:p14="http://schemas.microsoft.com/office/powerpoint/2010/main" val="875694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79354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0506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6971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7655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73449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21980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40418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32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D3A2BF-0C29-4938-A47B-E3C31B245FD8}" type="datetimeFigureOut">
              <a:rPr lang="en-MY" smtClean="0"/>
              <a:t>9/6/2022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CC9B18E-78AD-46CE-89A8-7E9928570CB3}" type="slidenum">
              <a:rPr lang="en-MY" smtClean="0"/>
              <a:t>‹#›</a:t>
            </a:fld>
            <a:endParaRPr lang="en-MY"/>
          </a:p>
        </p:txBody>
      </p:sp>
    </p:spTree>
    <p:extLst>
      <p:ext uri="{BB962C8B-B14F-4D97-AF65-F5344CB8AC3E}">
        <p14:creationId xmlns:p14="http://schemas.microsoft.com/office/powerpoint/2010/main" val="3698220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697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99210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181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1D3A2BF-0C29-4938-A47B-E3C31B245FD8}" type="datetimeFigureOut">
              <a:rPr lang="en-MY" smtClean="0"/>
              <a:t>9/6/2022</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5CC9B18E-78AD-46CE-89A8-7E9928570CB3}" type="slidenum">
              <a:rPr lang="en-MY" smtClean="0"/>
              <a:t>‹#›</a:t>
            </a:fld>
            <a:endParaRPr lang="en-MY"/>
          </a:p>
        </p:txBody>
      </p:sp>
    </p:spTree>
    <p:extLst>
      <p:ext uri="{BB962C8B-B14F-4D97-AF65-F5344CB8AC3E}">
        <p14:creationId xmlns:p14="http://schemas.microsoft.com/office/powerpoint/2010/main" val="64187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D3A2BF-0C29-4938-A47B-E3C31B245FD8}" type="datetimeFigureOut">
              <a:rPr lang="en-MY" smtClean="0"/>
              <a:t>9/6/2022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CC9B18E-78AD-46CE-89A8-7E9928570CB3}" type="slidenum">
              <a:rPr lang="en-MY" smtClean="0"/>
              <a:t>‹#›</a:t>
            </a:fld>
            <a:endParaRPr lang="en-MY"/>
          </a:p>
        </p:txBody>
      </p:sp>
    </p:spTree>
    <p:extLst>
      <p:ext uri="{BB962C8B-B14F-4D97-AF65-F5344CB8AC3E}">
        <p14:creationId xmlns:p14="http://schemas.microsoft.com/office/powerpoint/2010/main" val="100639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D3A2BF-0C29-4938-A47B-E3C31B245FD8}" type="datetimeFigureOut">
              <a:rPr lang="en-MY" smtClean="0"/>
              <a:t>9/6/2022</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5CC9B18E-78AD-46CE-89A8-7E9928570CB3}" type="slidenum">
              <a:rPr lang="en-MY" smtClean="0"/>
              <a:t>‹#›</a:t>
            </a:fld>
            <a:endParaRPr lang="en-MY"/>
          </a:p>
        </p:txBody>
      </p:sp>
    </p:spTree>
    <p:extLst>
      <p:ext uri="{BB962C8B-B14F-4D97-AF65-F5344CB8AC3E}">
        <p14:creationId xmlns:p14="http://schemas.microsoft.com/office/powerpoint/2010/main" val="62891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D3A2BF-0C29-4938-A47B-E3C31B245FD8}" type="datetimeFigureOut">
              <a:rPr lang="en-MY" smtClean="0"/>
              <a:t>9/6/2022</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5CC9B18E-78AD-46CE-89A8-7E9928570CB3}" type="slidenum">
              <a:rPr lang="en-MY" smtClean="0"/>
              <a:t>‹#›</a:t>
            </a:fld>
            <a:endParaRPr lang="en-MY"/>
          </a:p>
        </p:txBody>
      </p:sp>
    </p:spTree>
    <p:extLst>
      <p:ext uri="{BB962C8B-B14F-4D97-AF65-F5344CB8AC3E}">
        <p14:creationId xmlns:p14="http://schemas.microsoft.com/office/powerpoint/2010/main" val="3382771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3A2BF-0C29-4938-A47B-E3C31B245FD8}" type="datetimeFigureOut">
              <a:rPr lang="en-MY" smtClean="0"/>
              <a:t>9/6/2022</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5CC9B18E-78AD-46CE-89A8-7E9928570CB3}" type="slidenum">
              <a:rPr lang="en-MY" smtClean="0"/>
              <a:t>‹#›</a:t>
            </a:fld>
            <a:endParaRPr lang="en-MY"/>
          </a:p>
        </p:txBody>
      </p:sp>
    </p:spTree>
    <p:extLst>
      <p:ext uri="{BB962C8B-B14F-4D97-AF65-F5344CB8AC3E}">
        <p14:creationId xmlns:p14="http://schemas.microsoft.com/office/powerpoint/2010/main" val="34445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D3A2BF-0C29-4938-A47B-E3C31B245FD8}" type="datetimeFigureOut">
              <a:rPr lang="en-MY" smtClean="0"/>
              <a:t>9/6/2022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CC9B18E-78AD-46CE-89A8-7E9928570CB3}" type="slidenum">
              <a:rPr lang="en-MY" smtClean="0"/>
              <a:t>‹#›</a:t>
            </a:fld>
            <a:endParaRPr lang="en-MY"/>
          </a:p>
        </p:txBody>
      </p:sp>
    </p:spTree>
    <p:extLst>
      <p:ext uri="{BB962C8B-B14F-4D97-AF65-F5344CB8AC3E}">
        <p14:creationId xmlns:p14="http://schemas.microsoft.com/office/powerpoint/2010/main" val="895087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1D3A2BF-0C29-4938-A47B-E3C31B245FD8}" type="datetimeFigureOut">
              <a:rPr lang="en-MY" smtClean="0"/>
              <a:t>9/6/2022</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5CC9B18E-78AD-46CE-89A8-7E9928570CB3}" type="slidenum">
              <a:rPr lang="en-MY" smtClean="0"/>
              <a:t>‹#›</a:t>
            </a:fld>
            <a:endParaRPr lang="en-MY"/>
          </a:p>
        </p:txBody>
      </p:sp>
    </p:spTree>
    <p:extLst>
      <p:ext uri="{BB962C8B-B14F-4D97-AF65-F5344CB8AC3E}">
        <p14:creationId xmlns:p14="http://schemas.microsoft.com/office/powerpoint/2010/main" val="420664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3A2BF-0C29-4938-A47B-E3C31B245FD8}" type="datetimeFigureOut">
              <a:rPr lang="en-MY" smtClean="0"/>
              <a:t>9/6/2022</a:t>
            </a:fld>
            <a:endParaRPr lang="en-MY"/>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C9B18E-78AD-46CE-89A8-7E9928570CB3}" type="slidenum">
              <a:rPr lang="en-MY" smtClean="0"/>
              <a:t>‹#›</a:t>
            </a:fld>
            <a:endParaRPr lang="en-MY"/>
          </a:p>
        </p:txBody>
      </p:sp>
    </p:spTree>
    <p:extLst>
      <p:ext uri="{BB962C8B-B14F-4D97-AF65-F5344CB8AC3E}">
        <p14:creationId xmlns:p14="http://schemas.microsoft.com/office/powerpoint/2010/main" val="31532884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6/9/2022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66449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AA9F6A"/>
            </a:gs>
            <a:gs pos="83000">
              <a:srgbClr val="AA9F6A"/>
            </a:gs>
            <a:gs pos="100000">
              <a:schemeClr val="accent3">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437949"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our Missions Board members, director and field director will embark on a new missions field inspection trip from 13-17 June. They will also be visiting the missions partners and frontier missionaries. We pray for You to watch over them and bless them with robust physical, mental and spiritual health. We look up to You to grant </a:t>
            </a:r>
            <a:r>
              <a:rPr lang="en-US" sz="3600" b="1" dirty="0" smtClean="0">
                <a:solidFill>
                  <a:schemeClr val="tx2">
                    <a:lumMod val="50000"/>
                  </a:schemeClr>
                </a:solidFill>
                <a:effectLst>
                  <a:glow rad="76200">
                    <a:schemeClr val="bg1"/>
                  </a:glow>
                </a:effectLst>
                <a:ea typeface="Microsoft YaHei" panose="020B0503020204020204" charset="-122"/>
              </a:rPr>
              <a:t>them</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452630" y="5830873"/>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470156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AA9F6A"/>
            </a:gs>
            <a:gs pos="83000">
              <a:srgbClr val="AA9F6A"/>
            </a:gs>
            <a:gs pos="100000">
              <a:schemeClr val="accent3">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437949"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perceptiveness </a:t>
            </a:r>
            <a:r>
              <a:rPr lang="en-US" sz="3600" b="1" dirty="0">
                <a:solidFill>
                  <a:schemeClr val="tx2">
                    <a:lumMod val="50000"/>
                  </a:schemeClr>
                </a:solidFill>
                <a:effectLst>
                  <a:glow rad="76200">
                    <a:schemeClr val="bg1"/>
                  </a:glow>
                </a:effectLst>
                <a:ea typeface="Microsoft YaHei" panose="020B0503020204020204" charset="-122"/>
              </a:rPr>
              <a:t>in choosing a new base which is in Your </a:t>
            </a:r>
            <a:r>
              <a:rPr lang="en-US" sz="3600" b="1" dirty="0" err="1">
                <a:solidFill>
                  <a:schemeClr val="tx2">
                    <a:lumMod val="50000"/>
                  </a:schemeClr>
                </a:solidFill>
                <a:effectLst>
                  <a:glow rad="76200">
                    <a:schemeClr val="bg1"/>
                  </a:glow>
                </a:effectLst>
                <a:ea typeface="Microsoft YaHei" panose="020B0503020204020204" charset="-122"/>
              </a:rPr>
              <a:t>favour</a:t>
            </a:r>
            <a:r>
              <a:rPr lang="en-US" sz="3600" b="1" dirty="0">
                <a:solidFill>
                  <a:schemeClr val="tx2">
                    <a:lumMod val="50000"/>
                  </a:schemeClr>
                </a:solidFill>
                <a:effectLst>
                  <a:glow rad="76200">
                    <a:schemeClr val="bg1"/>
                  </a:glow>
                </a:effectLst>
                <a:ea typeface="Microsoft YaHei" panose="020B0503020204020204" charset="-122"/>
              </a:rPr>
              <a:t>. Please grant them wisdom of speech to communicate and cooperate with missions partners. We pray for them to be blessed with gentleness as they nurture and encourage our missionaries with edifying words. Indeed, we pray for them to complete this trip fruitfully under Your guidance.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3075238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MY"/>
          </a:p>
        </p:txBody>
      </p:sp>
      <p:sp>
        <p:nvSpPr>
          <p:cNvPr id="3" name="Subtitle 2"/>
          <p:cNvSpPr>
            <a:spLocks noGrp="1"/>
          </p:cNvSpPr>
          <p:nvPr>
            <p:ph type="subTitle" idx="1"/>
          </p:nvPr>
        </p:nvSpPr>
        <p:spPr/>
        <p:txBody>
          <a:bodyPr/>
          <a:lstStyle/>
          <a:p>
            <a:endParaRPr lang="en-MY"/>
          </a:p>
        </p:txBody>
      </p:sp>
      <p:pic>
        <p:nvPicPr>
          <p:cNvPr id="4" name="Picture 3"/>
          <p:cNvPicPr>
            <a:picLocks noChangeAspect="1"/>
          </p:cNvPicPr>
          <p:nvPr/>
        </p:nvPicPr>
        <p:blipFill rotWithShape="1">
          <a:blip r:embed="rId2"/>
          <a:srcRect l="12462" r="12505"/>
          <a:stretch/>
        </p:blipFill>
        <p:spPr>
          <a:xfrm>
            <a:off x="0" y="0"/>
            <a:ext cx="9148023" cy="6858000"/>
          </a:xfrm>
          <a:prstGeom prst="rect">
            <a:avLst/>
          </a:prstGeom>
        </p:spPr>
      </p:pic>
    </p:spTree>
    <p:extLst>
      <p:ext uri="{BB962C8B-B14F-4D97-AF65-F5344CB8AC3E}">
        <p14:creationId xmlns:p14="http://schemas.microsoft.com/office/powerpoint/2010/main" val="1546535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8" r="12542"/>
          <a:stretch/>
        </p:blipFill>
        <p:spPr>
          <a:xfrm>
            <a:off x="0" y="0"/>
            <a:ext cx="9144000" cy="6862690"/>
          </a:xfrm>
          <a:prstGeom prst="rect">
            <a:avLst/>
          </a:prstGeom>
        </p:spPr>
      </p:pic>
    </p:spTree>
    <p:extLst>
      <p:ext uri="{BB962C8B-B14F-4D97-AF65-F5344CB8AC3E}">
        <p14:creationId xmlns:p14="http://schemas.microsoft.com/office/powerpoint/2010/main" val="571509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142</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Microsoft YaHei</vt:lpstr>
      <vt:lpstr>Arial</vt:lpstr>
      <vt:lpstr>Calibri</vt:lpstr>
      <vt:lpstr>Calibri Light</vt:lpstr>
      <vt:lpstr>Office Theme</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2022-06-09T01:51:16Z</dcterms:created>
  <dcterms:modified xsi:type="dcterms:W3CDTF">2022-06-09T01:53:27Z</dcterms:modified>
</cp:coreProperties>
</file>