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70DC-E88A-4338-A9BC-35576A5D499C}" type="datetimeFigureOut">
              <a:rPr lang="en-MY" smtClean="0"/>
              <a:t>9/6/2022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A911-C6AB-4BB3-9B75-1C2D3C95B5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86238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70DC-E88A-4338-A9BC-35576A5D499C}" type="datetimeFigureOut">
              <a:rPr lang="en-MY" smtClean="0"/>
              <a:t>9/6/2022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A911-C6AB-4BB3-9B75-1C2D3C95B5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43707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70DC-E88A-4338-A9BC-35576A5D499C}" type="datetimeFigureOut">
              <a:rPr lang="en-MY" smtClean="0"/>
              <a:t>9/6/2022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A911-C6AB-4BB3-9B75-1C2D3C95B5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58595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6504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6617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4629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3885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09864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13420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52007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6964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70DC-E88A-4338-A9BC-35576A5D499C}" type="datetimeFigureOut">
              <a:rPr lang="en-MY" smtClean="0"/>
              <a:t>9/6/2022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A911-C6AB-4BB3-9B75-1C2D3C95B5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640132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49551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521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120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70DC-E88A-4338-A9BC-35576A5D499C}" type="datetimeFigureOut">
              <a:rPr lang="en-MY" smtClean="0"/>
              <a:t>9/6/2022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A911-C6AB-4BB3-9B75-1C2D3C95B5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16530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70DC-E88A-4338-A9BC-35576A5D499C}" type="datetimeFigureOut">
              <a:rPr lang="en-MY" smtClean="0"/>
              <a:t>9/6/2022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A911-C6AB-4BB3-9B75-1C2D3C95B5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85381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70DC-E88A-4338-A9BC-35576A5D499C}" type="datetimeFigureOut">
              <a:rPr lang="en-MY" smtClean="0"/>
              <a:t>9/6/2022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A911-C6AB-4BB3-9B75-1C2D3C95B5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0805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70DC-E88A-4338-A9BC-35576A5D499C}" type="datetimeFigureOut">
              <a:rPr lang="en-MY" smtClean="0"/>
              <a:t>9/6/2022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A911-C6AB-4BB3-9B75-1C2D3C95B5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86515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70DC-E88A-4338-A9BC-35576A5D499C}" type="datetimeFigureOut">
              <a:rPr lang="en-MY" smtClean="0"/>
              <a:t>9/6/2022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A911-C6AB-4BB3-9B75-1C2D3C95B5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6142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70DC-E88A-4338-A9BC-35576A5D499C}" type="datetimeFigureOut">
              <a:rPr lang="en-MY" smtClean="0"/>
              <a:t>9/6/2022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A911-C6AB-4BB3-9B75-1C2D3C95B5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2113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70DC-E88A-4338-A9BC-35576A5D499C}" type="datetimeFigureOut">
              <a:rPr lang="en-MY" smtClean="0"/>
              <a:t>9/6/2022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A911-C6AB-4BB3-9B75-1C2D3C95B5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91062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770DC-E88A-4338-A9BC-35576A5D499C}" type="datetimeFigureOut">
              <a:rPr lang="en-MY" smtClean="0"/>
              <a:t>9/6/2022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4A911-C6AB-4BB3-9B75-1C2D3C95B5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7615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396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AA9F6A"/>
            </a:gs>
            <a:gs pos="83000">
              <a:srgbClr val="AA9F6A"/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天父，宣教部部员、干事及工场主任于</a:t>
            </a:r>
            <a:r>
              <a:rPr lang="en-US" altLang="zh-CN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6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月</a:t>
            </a:r>
            <a:r>
              <a:rPr lang="en-US" altLang="zh-CN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13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至</a:t>
            </a:r>
            <a:r>
              <a:rPr lang="en-US" altLang="zh-CN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17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日去考察工场新据点，也探访宣教伙伴及前线宣教士。求祢保守路途平安，身心灵健康，精神体力充沛。我们仰望祢，因他们需要敏锐的观察力决定合神心意的新据点；也需要智慧的言语与宣教伙伴交流合作的方式；还要温柔的心关怀前线宣教士们的需要，并以积极的话语鼓励和督促宣教士。求祢带领考察团能够具体的完成工作，不虚此行。奉主基督名求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148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46" r="12479"/>
          <a:stretch/>
        </p:blipFill>
        <p:spPr>
          <a:xfrm>
            <a:off x="0" y="0"/>
            <a:ext cx="9144000" cy="68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02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187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2022-06-09T00:53:03Z</dcterms:created>
  <dcterms:modified xsi:type="dcterms:W3CDTF">2022-06-09T00:55:12Z</dcterms:modified>
</cp:coreProperties>
</file>