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9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92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50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9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65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44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19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0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6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AA9F6A"/>
            </a:gs>
            <a:gs pos="83000">
              <a:srgbClr val="AA9F6A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ahli-ahli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pengarah-pengarah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13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17 Jun,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mengunjung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barisan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perjalanan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semangat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44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AA9F6A"/>
            </a:gs>
            <a:gs pos="83000">
              <a:srgbClr val="AA9F6A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fizikal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pemerhatian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menentukan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kehendak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-Mu;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kata-kata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;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6662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AA9F6A"/>
            </a:gs>
            <a:gs pos="83000">
              <a:srgbClr val="AA9F6A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barisan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kata-kata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positif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mendorong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delegasi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menyiapkan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konkrit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perjalanan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3648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2022-06-09T01:51:16Z</dcterms:created>
  <dcterms:modified xsi:type="dcterms:W3CDTF">2022-06-09T01:59:01Z</dcterms:modified>
</cp:coreProperties>
</file>