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04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380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5128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59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4529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821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529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858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816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4509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65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38975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80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024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52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7918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5949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146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495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096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3742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18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ABA7C-2B4A-4AF3-A864-031232B79B1B}" type="datetimeFigureOut">
              <a:rPr lang="en-MY" smtClean="0"/>
              <a:t>26/5/2022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9578B-600B-4D42-952C-D59E8CA014E8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846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68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0000">
              <a:srgbClr val="FFFFD1"/>
            </a:gs>
            <a:gs pos="100000">
              <a:srgbClr val="D5D000">
                <a:alpha val="78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带领池雯雯宣教士从印度支那平安回到家乡述职。在与家人团聚休息时，我们祷告她的心灵在祢的慈爱中得到安息和更新。同时，求祢保守她的宣教心志，继续火热地与各堂会弟兄姐妹分享宣教经历和需要。祷告藉着她的分享，宣教事工被眺旺，弟兄姐妹被激发参与宣教事工，或献身宣教，踏上宣教路。求祢指引雯雯宣教士下一期的服事和工场，无论在哪里，仍然引领人归主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85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68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185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2022-05-26T02:26:20Z</dcterms:created>
  <dcterms:modified xsi:type="dcterms:W3CDTF">2022-05-26T02:28:55Z</dcterms:modified>
</cp:coreProperties>
</file>